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  <Relationship Id="rId1" Type="http://schemas.openxmlformats.org/officeDocument/2006/relationships/extended-properties" Target="docProps/app.xml"/>  <Relationship Id="rId2" Type="http://schemas.openxmlformats.org/package/2006/relationships/metadata/core-properties" Target="docProps/core.xml"/>  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7"/>
  </p:notesMaster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ype="http://schemas.openxmlformats.org/officeDocument/2006/relationships/presProps" Target="presProps.xml"/>  <Relationship Id="rId4" Type="http://schemas.openxmlformats.org/officeDocument/2006/relationships/viewProps" Target="viewProps.xml"/>  <Relationship Id="rId5" Type="http://schemas.openxmlformats.org/officeDocument/2006/relationships/theme" Target="theme/theme1.xml"/>  <Relationship Id="rId6" Type="http://schemas.openxmlformats.org/officeDocument/2006/relationships/tableStyles" Target="tableStyles.xml"/>  <Relationship Id="rId7" Type="http://schemas.openxmlformats.org/officeDocument/2006/relationships/notesMaster" Target="notesMasters/notesMaster1.xml"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autoTitleDeleted val="1"/>
    <c:plotArea>
      <c:layout/>
      <c:barChart>
        <c:barDir val="bar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Region 1</c:v>
                </c:pt>
              </c:strCache>
            </c:strRef>
          </c:tx>
          <c:invertIfNegative val="0"/>
          <c:spPr>
            <a:solidFill>
              <a:srgbClr val="C0504D"/>
            </a:solidFill>
            <a:effectLst>
              <a:outerShdw sx="100000" sy="100000" kx="0" ky="0" algn="bl" blurRad="38100" rotWithShape="1" dist="23000" dir="5400000">
                <a:srgbClr val="000000">
                  <a:alpha val="35000"/>
                </a:srgbClr>
              </a:outerShdw>
            </a:effectLst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</c:v>
                </c:pt>
                <c:pt idx="1">
                  <c:v>53</c:v>
                </c:pt>
                <c:pt idx="2">
                  <c:v>100</c:v>
                </c:pt>
                <c:pt idx="3">
                  <c:v>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2</c:v>
                </c:pt>
              </c:strCache>
            </c:strRef>
          </c:tx>
          <c:invertIfNegative val="0"/>
          <c:spPr>
            <a:solidFill>
              <a:srgbClr val="4F81BD"/>
            </a:solidFill>
            <a:effectLst>
              <a:outerShdw sx="100000" sy="100000" kx="0" ky="0" algn="bl" blurRad="38100" rotWithShape="1" dist="23000" dir="5400000">
                <a:srgbClr val="000000">
                  <a:alpha val="35000"/>
                </a:srgbClr>
              </a:outerShdw>
            </a:effectLst>
          </c:spPr>
          <c:cat>
            <c:strRef>
              <c:f>Sheet1!$A$2:$A$5</c:f>
              <c:strCache>
                <c:ptCount val="4"/>
                <c:pt idx="0">
                  <c:v>May</c:v>
                </c:pt>
                <c:pt idx="1">
                  <c:v>June</c:v>
                </c:pt>
                <c:pt idx="2">
                  <c:v>July</c:v>
                </c:pt>
                <c:pt idx="3">
                  <c:v>August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43.5</c:v>
                </c:pt>
                <c:pt idx="1">
                  <c:v>70.3</c:v>
                </c:pt>
                <c:pt idx="2">
                  <c:v>90.1</c:v>
                </c:pt>
                <c:pt idx="3">
                  <c:v>80.05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000000"/>
                  </a:solidFill>
                  <a:latin typeface="Arial"/>
                </a:defRPr>
              </a:pPr>
            </a:p>
          </c:txPr>
          <c:dLblPos val="ctr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0"/>
        <c:overlap val="0"/>
        <c:axId val="2094734554"/>
        <c:axId val="2094734552"/>
      </c:barChart>
      <c:catAx>
        <c:axId val="209473455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400" b="0" i="0" u="none" strike="noStrike">
                <a:solidFill>
                  <a:srgbClr val="CC0000"/>
                </a:solidFill>
                <a:latin typeface="Helvetica Neue"/>
              </a:defRPr>
            </a:pPr>
            <a:endParaRPr lang="en-US"/>
          </a:p>
        </c:txPr>
        <c:crossAx val="2094734552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solidFill>
          <a:srgbClr val="F1F1F1"/>
        </a:solidFill>
        <a:ln w="38100" cap="flat">
          <a:solidFill>
            <a:srgbClr val="00EE00"/>
          </a:solidFill>
        </a:ln>
        <a:effectLst/>
      </c:spPr>
    </c:plotArea>
    <c:plotVisOnly val="1"/>
    <c:dispBlanksAs val="span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notesMasters/_rels/notesMaster1.xml.rels><?xml version="1.0" encoding="UTF-8"?>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 smtClean="0"/>
              <a:t>6/20/18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/ppt/charts/chart1.xml" Type="http://schemas.openxmlformats.org/officeDocument/2006/relationships/chart"/><Relationship Id="rId2" Target="../slideLayouts/slideLayout1.xml" Type="http://schemas.openxmlformats.org/officeDocument/2006/relationships/slideLayout"/><Relationship Id="rId3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548640"/>
          <a:ext cx="5486400" cy="274320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2019-01-15T20:59:19.126Z</dcterms:created>
  <dcterms:modified xsi:type="dcterms:W3CDTF">2019-01-15T20:59:19.126Z</dcterms:modified>
</cp:coreProperties>
</file>