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photo-1506744038136-46273834b3fb" ContentType="image/photo-1506744038136-46273834b3fb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hoto-1506744038136-46273834b3fb"/><Relationship Id="rId2" Type="http://schemas.openxmlformats.org/officeDocument/2006/relationships/image" Target="../media/image-1-1.photo-1506744038136-46273834b3fb"/><Relationship Id="rId3" Type="http://schemas.openxmlformats.org/officeDocument/2006/relationships/image" Target="../media/image-1-1.photo-1506744038136-46273834b3fb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images.unsplash.com/photo-1506744038136-46273834b3fb?crop=entropy&amp;cs=tinysrgb&amp;fit=max&amp;fm=jpg&amp;ixid=MnwyMTIyMnwwfDF8c2VhcmNofDJ8fGxhbmRzY2FwZXxlbnwwfHx8fDE2NTg5MzE0MDM&amp;ixlib=rb-1.2.1&amp;q=80&amp;w=108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400" y="1828800"/>
            <a:ext cx="914400" cy="914400"/>
          </a:xfrm>
          <a:prstGeom prst="rect">
            <a:avLst/>
          </a:prstGeom>
        </p:spPr>
      </p:pic>
      <p:pic>
        <p:nvPicPr>
          <p:cNvPr id="3" name="Image 1" descr="https://images.unsplash.com/photo-1506744038136-46273834b3fb?crop=entropy&amp;cs=tinysrgb&amp;fit=max&amp;fm=jpg&amp;ixid=MnwyMTIyMnwwfDF8c2VhcmNofDJ8fGxhbmRzY2FwZXxlbnwwfHx8fDE2NTg5MzE0MDM&amp;ixlib=rb-1.2.1&amp;q=80&amp;w=1080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828800"/>
            <a:ext cx="914400" cy="914400"/>
          </a:xfrm>
          <a:prstGeom prst="rect">
            <a:avLst/>
          </a:prstGeom>
          <a:effectLst>
            <a:innerShdw blurRad="127000" dist="50800" dir="5400000">
              <a:srgbClr val="000000">
                <a:alpha val="100000"/>
              </a:srgbClr>
            </a:innerShdw>
          </a:effectLst>
        </p:spPr>
      </p:pic>
      <p:pic>
        <p:nvPicPr>
          <p:cNvPr id="4" name="Image 2" descr="https://images.unsplash.com/photo-1506744038136-46273834b3fb?crop=entropy&amp;cs=tinysrgb&amp;fit=max&amp;fm=jpg&amp;ixid=MnwyMTIyMnwwfDF8c2VhcmNofDJ8fGxhbmRzY2FwZXxlbnwwfHx8fDE2NTg5MzE0MDM&amp;ixlib=rb-1.2.1&amp;q=80&amp;w=1080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828800"/>
            <a:ext cx="914400" cy="914400"/>
          </a:xfrm>
          <a:prstGeom prst="rect">
            <a:avLst/>
          </a:prstGeom>
          <a:effectLst>
            <a:outerShdw sx="100000" sy="100000" kx="0" ky="0" algn="bl" rotWithShape="0" blurRad="127000" dist="50800" dir="5400000">
              <a:srgbClr val="000000">
                <a:alpha val="100000"/>
              </a:srgbClr>
            </a:outerShdw>
          </a:effectLst>
        </p:spPr>
      </p:pic>
      <p:sp>
        <p:nvSpPr>
          <p:cNvPr id="5" name="Shape 0"/>
          <p:cNvSpPr/>
          <p:nvPr/>
        </p:nvSpPr>
        <p:spPr>
          <a:xfrm>
            <a:off x="914400" y="457200"/>
            <a:ext cx="914400" cy="914400"/>
          </a:xfrm>
          <a:prstGeom prst="rect">
            <a:avLst/>
          </a:prstGeom>
          <a:solidFill>
            <a:srgbClr val="FF0000"/>
          </a:solidFill>
          <a:ln/>
        </p:spPr>
      </p:sp>
      <p:sp>
        <p:nvSpPr>
          <p:cNvPr id="6" name="Shape 1"/>
          <p:cNvSpPr/>
          <p:nvPr/>
        </p:nvSpPr>
        <p:spPr>
          <a:xfrm>
            <a:off x="2743200" y="457200"/>
            <a:ext cx="914400" cy="914400"/>
          </a:xfrm>
          <a:prstGeom prst="rect">
            <a:avLst/>
          </a:prstGeom>
          <a:solidFill>
            <a:srgbClr val="FF0000"/>
          </a:solidFill>
          <a:ln/>
          <a:effectLst>
            <a:innerShdw blurRad="127000" dist="50800" dir="5400000">
              <a:srgbClr val="000000">
                <a:alpha val="100000"/>
              </a:srgbClr>
            </a:innerShdw>
          </a:effectLst>
        </p:spPr>
      </p:sp>
      <p:sp>
        <p:nvSpPr>
          <p:cNvPr id="7" name="Shape 2"/>
          <p:cNvSpPr/>
          <p:nvPr/>
        </p:nvSpPr>
        <p:spPr>
          <a:xfrm>
            <a:off x="4572000" y="457200"/>
            <a:ext cx="914400" cy="914400"/>
          </a:xfrm>
          <a:prstGeom prst="rect">
            <a:avLst/>
          </a:prstGeom>
          <a:solidFill>
            <a:srgbClr val="FF0000"/>
          </a:solidFill>
          <a:ln/>
          <a:effectLst>
            <a:outerShdw sx="100000" sy="100000" kx="0" ky="0" algn="bl" rotWithShape="0" blurRad="127000" dist="50800" dir="5400000">
              <a:srgbClr val="000000">
                <a:alpha val="100000"/>
              </a:srgbClr>
            </a:outerShdw>
          </a:effectLst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2022-08-11T11:27:20Z</dcterms:created>
  <dcterms:modified xsi:type="dcterms:W3CDTF">2022-08-11T11:27:20Z</dcterms:modified>
</cp:coreProperties>
</file>