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8" y="1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werte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Tabelle1!$A$2:$A$5</c:f>
              <c:strCache>
                <c:ptCount val="4"/>
                <c:pt idx="0">
                  <c:v>eins</c:v>
                </c:pt>
                <c:pt idx="1">
                  <c:v>zwei</c:v>
                </c:pt>
                <c:pt idx="2">
                  <c:v>drei</c:v>
                </c:pt>
                <c:pt idx="3">
                  <c:v>vier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192</c:v>
                </c:pt>
                <c:pt idx="1">
                  <c:v>180</c:v>
                </c:pt>
                <c:pt idx="2">
                  <c:v>63</c:v>
                </c:pt>
                <c:pt idx="3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8A-4C4A-97E6-A24F675C08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A73BA140-0AFA-46BA-9B22-4871A12CB67D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8747DB1-3994-4338-BF69-3084C3133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20717-08C2-4B7C-BDCF-D932035AD182}" type="datetimeFigureOut">
              <a:rPr lang="de-DE" smtClean="0"/>
              <a:t>20.12.2024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DE4ADE1-747B-4670-90B6-06002BDDA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32B6A2-8DC7-419B-A02D-D6C8EFEE0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6DEC2-5C0E-4231-B8FF-07C9A479B0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690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0422C7E-1574-48B8-A5F2-CC7EE9688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5FE257F-63D1-420C-998F-09A538ED8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0A652C-01A5-4E7D-8E4D-3F87A11E29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20717-08C2-4B7C-BDCF-D932035AD182}" type="datetimeFigureOut">
              <a:rPr lang="de-DE" smtClean="0"/>
              <a:t>20.12.2024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64A778-31AA-4BE3-B566-4FF7B88B59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35C0B9-99AF-4F7A-A38E-D700221F63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6DEC2-5C0E-4231-B8FF-07C9A479B0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622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A407FD1E-D4F6-4AD2-A16B-A648EF742AA5}"/>
              </a:ext>
            </a:extLst>
          </p:cNvPr>
          <p:cNvSpPr txBox="1"/>
          <p:nvPr/>
        </p:nvSpPr>
        <p:spPr>
          <a:xfrm>
            <a:off x="586946" y="586946"/>
            <a:ext cx="3750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This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test</a:t>
            </a:r>
            <a:r>
              <a:rPr lang="de-DE" dirty="0"/>
              <a:t> </a:t>
            </a:r>
            <a:r>
              <a:rPr lang="de-DE" dirty="0" err="1"/>
              <a:t>label</a:t>
            </a:r>
            <a:endParaRPr lang="de-DE" dirty="0"/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BDD97268-5C23-4878-9CB5-170C2E8F3F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3816978"/>
              </p:ext>
            </p:extLst>
          </p:nvPr>
        </p:nvGraphicFramePr>
        <p:xfrm>
          <a:off x="586946" y="1118287"/>
          <a:ext cx="4924168" cy="3577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203468C2-1489-412A-985F-CA82D7F8D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322747"/>
              </p:ext>
            </p:extLst>
          </p:nvPr>
        </p:nvGraphicFramePr>
        <p:xfrm>
          <a:off x="407088" y="5001282"/>
          <a:ext cx="2500184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0092">
                  <a:extLst>
                    <a:ext uri="{9D8B030D-6E8A-4147-A177-3AD203B41FA5}">
                      <a16:colId xmlns:a16="http://schemas.microsoft.com/office/drawing/2014/main" val="1910640983"/>
                    </a:ext>
                  </a:extLst>
                </a:gridCol>
                <a:gridCol w="1250092">
                  <a:extLst>
                    <a:ext uri="{9D8B030D-6E8A-4147-A177-3AD203B41FA5}">
                      <a16:colId xmlns:a16="http://schemas.microsoft.com/office/drawing/2014/main" val="28336431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URL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Count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4892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google</a:t>
                      </a:r>
                      <a:endParaRPr lang="de-DE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100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5810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bing</a:t>
                      </a:r>
                      <a:endParaRPr lang="de-DE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50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8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baidu</a:t>
                      </a:r>
                      <a:endParaRPr lang="de-DE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39638"/>
                  </a:ext>
                </a:extLst>
              </a:tr>
            </a:tbl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9B791A9F-837D-4BDB-BE32-B64E68DD840C}"/>
              </a:ext>
            </a:extLst>
          </p:cNvPr>
          <p:cNvSpPr txBox="1"/>
          <p:nvPr/>
        </p:nvSpPr>
        <p:spPr>
          <a:xfrm>
            <a:off x="7624119" y="1186249"/>
            <a:ext cx="14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Another</a:t>
            </a:r>
            <a:r>
              <a:rPr lang="de-DE" dirty="0"/>
              <a:t> </a:t>
            </a:r>
            <a:r>
              <a:rPr lang="de-DE" dirty="0" err="1"/>
              <a:t>label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6233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Breitbild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Kai CLZ</dc:creator>
  <cp:lastModifiedBy>Kai CLZ</cp:lastModifiedBy>
  <cp:revision>2</cp:revision>
  <dcterms:created xsi:type="dcterms:W3CDTF">2024-12-20T15:17:51Z</dcterms:created>
  <dcterms:modified xsi:type="dcterms:W3CDTF">2024-12-20T15:26:54Z</dcterms:modified>
</cp:coreProperties>
</file>