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9" r:id="rId4"/>
    <p:sldId id="263" r:id="rId5"/>
    <p:sldId id="265" r:id="rId6"/>
    <p:sldId id="257" r:id="rId7"/>
    <p:sldId id="266" r:id="rId8"/>
    <p:sldId id="270" r:id="rId9"/>
    <p:sldId id="268" r:id="rId10"/>
    <p:sldId id="267" r:id="rId11"/>
    <p:sldId id="258" r:id="rId12"/>
    <p:sldId id="262" r:id="rId13"/>
    <p:sldId id="264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99" autoAdjust="0"/>
    <p:restoredTop sz="94660"/>
  </p:normalViewPr>
  <p:slideViewPr>
    <p:cSldViewPr snapToGrid="0">
      <p:cViewPr varScale="1">
        <p:scale>
          <a:sx n="79" d="100"/>
          <a:sy n="79" d="100"/>
        </p:scale>
        <p:origin x="93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4D33F-8FAC-D627-4CE6-B61965EF3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57FA4F-9C29-2E46-CBA5-64B0B6914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28637-D749-7FF3-08C6-0E8EB9800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9CF2-B221-45AA-8CBF-5EA8B4EA3DFC}" type="datetimeFigureOut">
              <a:rPr lang="de-DE" smtClean="0"/>
              <a:t>11.03.2025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E604C-200C-3076-B1BC-40B9D6897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DF994-F176-3733-5D3D-F21865F7D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DE83-345C-4C33-AA9F-D67D42C8CE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5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7051-5F05-8149-A5E9-D50955A4F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42633-BD72-F534-3ED3-80ED7B905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FA5B8-73B5-193A-C791-9BCDD5705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9CF2-B221-45AA-8CBF-5EA8B4EA3DFC}" type="datetimeFigureOut">
              <a:rPr lang="de-DE" smtClean="0"/>
              <a:t>11.03.2025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ED793-1EE1-020F-8091-F74A161DF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D79CB-872E-2E1A-6576-3766D1014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DE83-345C-4C33-AA9F-D67D42C8CE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211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504582-3DD8-F7E2-FB1D-9A94DB84D6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4400C9-0FF5-E911-FB1D-0224112F2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789BC-FFF9-4981-2779-432E7172D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9CF2-B221-45AA-8CBF-5EA8B4EA3DFC}" type="datetimeFigureOut">
              <a:rPr lang="de-DE" smtClean="0"/>
              <a:t>11.03.2025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6B3C3-5D07-8270-B1DE-35F051250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FD031-A57F-1519-C553-F102EDD0C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DE83-345C-4C33-AA9F-D67D42C8CE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062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EFC9-A81B-E6BF-7746-BC8D34542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A21F8-418B-5067-A601-6CB99D1D4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0CAC9-9BC7-6C71-16AC-D76C25D45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9CF2-B221-45AA-8CBF-5EA8B4EA3DFC}" type="datetimeFigureOut">
              <a:rPr lang="de-DE" smtClean="0"/>
              <a:t>11.03.2025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AB974-3B62-AAEE-164B-85BE821D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089B4-9A35-B093-75AE-8044A934C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DE83-345C-4C33-AA9F-D67D42C8CE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5855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8E1F-FB9F-0F83-4B26-F5E5D1BAA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2A776-39D9-C36B-F534-D095E37FE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7DA2F-5F9D-DAFA-747F-918D948E5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9CF2-B221-45AA-8CBF-5EA8B4EA3DFC}" type="datetimeFigureOut">
              <a:rPr lang="de-DE" smtClean="0"/>
              <a:t>11.03.2025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81CE8-968D-6A39-4424-E6E4A24C3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46347-B7F1-D29D-AB2D-15A098493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DE83-345C-4C33-AA9F-D67D42C8CE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6620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F78E6-6B25-7298-5357-7008C41D8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964BB-BF63-FBEA-3F91-D76318AEFC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9D8AA-DCC9-CE78-915E-581663193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6A4002-A4F8-E5E3-15CF-0C924B4F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9CF2-B221-45AA-8CBF-5EA8B4EA3DFC}" type="datetimeFigureOut">
              <a:rPr lang="de-DE" smtClean="0"/>
              <a:t>11.03.2025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FA297-8004-B63E-1A85-6E1C24169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F4B1F5-8865-7E09-AE87-A90DD436B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DE83-345C-4C33-AA9F-D67D42C8CE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5226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D5252-D3D6-FCDA-58D9-8B0239331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0C177-30FD-82EF-C7E8-E9002C610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CB4A2-11AE-C95B-FABF-DADB73793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5007E7-1ABC-3F50-A09F-597E5FEF68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3E855E-44CD-A6ED-05AD-BC6E9F91E0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61B18E-A0B5-B7E4-A0E3-D2350957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9CF2-B221-45AA-8CBF-5EA8B4EA3DFC}" type="datetimeFigureOut">
              <a:rPr lang="de-DE" smtClean="0"/>
              <a:t>11.03.2025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CE0A55-C112-50C5-7B8A-4F5B4D73B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E43C43-A513-4293-77A0-5892FE52A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DE83-345C-4C33-AA9F-D67D42C8CE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7452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60AAA-1218-14C7-4010-19FCCB8A2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6B3859-12A6-A221-362A-44223D08D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9CF2-B221-45AA-8CBF-5EA8B4EA3DFC}" type="datetimeFigureOut">
              <a:rPr lang="de-DE" smtClean="0"/>
              <a:t>11.03.2025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4B6EBF-CB34-08E3-D524-08F147503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3F1B57-47C8-8AAB-ADE2-031E33EE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DE83-345C-4C33-AA9F-D67D42C8CE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951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51F120-0800-B3CC-600A-70DFFC32B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9CF2-B221-45AA-8CBF-5EA8B4EA3DFC}" type="datetimeFigureOut">
              <a:rPr lang="de-DE" smtClean="0"/>
              <a:t>11.03.2025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BE982C-E03A-4EF3-F62B-D005F0C48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DB282-C577-241E-CF01-CF7C092BC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DE83-345C-4C33-AA9F-D67D42C8CE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177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083BC-4A7E-FA7E-FA40-D1D99DC24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5C7DE-6F4B-D98D-2EA7-DA1A95F91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A76160-AEC0-45DA-7676-B19180666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172121-7E00-923A-8309-6F65F14B5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9CF2-B221-45AA-8CBF-5EA8B4EA3DFC}" type="datetimeFigureOut">
              <a:rPr lang="de-DE" smtClean="0"/>
              <a:t>11.03.2025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E8D59-0CEB-FA6B-E2A2-9EAD92110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5C291A-B285-D1AC-E98F-42FF26697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DE83-345C-4C33-AA9F-D67D42C8CE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3839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5E85A-A340-54AA-DD3A-0A48208F2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D8EACA-EB29-C53C-AEBD-C15CD356D8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7F32E3-D57D-E942-0CAE-25436C7F6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140246-B6D6-4B51-C217-189A6A2F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9CF2-B221-45AA-8CBF-5EA8B4EA3DFC}" type="datetimeFigureOut">
              <a:rPr lang="de-DE" smtClean="0"/>
              <a:t>11.03.2025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90DBE-339E-1591-CD6E-1336C21A9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18A74-EF57-DD32-5552-400F9A286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DE83-345C-4C33-AA9F-D67D42C8CE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0957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D464C7-5F19-A9A5-9D76-C1B27283A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9B11A-3537-CBC9-5605-E1635FB49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197D7-6BA5-42A8-E310-D919424A3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419CF2-B221-45AA-8CBF-5EA8B4EA3DFC}" type="datetimeFigureOut">
              <a:rPr lang="de-DE" smtClean="0"/>
              <a:t>11.03.2025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65A2E-D038-E4D4-6680-72D204773F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6F23D-1A8B-643C-89ED-FB849E5B2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54DE83-345C-4C33-AA9F-D67D42C8CE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19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53F58-B066-9DD0-60FD-62077DF87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4353" y="171403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Issue #56</a:t>
            </a:r>
            <a:br>
              <a:rPr lang="en-US" dirty="0"/>
            </a:br>
            <a:r>
              <a:rPr lang="en-US" dirty="0"/>
              <a:t>Support of system models with bus communication </a:t>
            </a:r>
            <a:endParaRPr lang="de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1AF0E-ACE4-659B-9099-2708219C9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15049"/>
            <a:ext cx="9144000" cy="1655762"/>
          </a:xfrm>
        </p:spPr>
        <p:txBody>
          <a:bodyPr/>
          <a:lstStyle/>
          <a:p>
            <a:r>
              <a:rPr lang="de-DE" dirty="0"/>
              <a:t>MAP-SSP Meeting, March 10th, 2025</a:t>
            </a:r>
          </a:p>
        </p:txBody>
      </p:sp>
    </p:spTree>
    <p:extLst>
      <p:ext uri="{BB962C8B-B14F-4D97-AF65-F5344CB8AC3E}">
        <p14:creationId xmlns:p14="http://schemas.microsoft.com/office/powerpoint/2010/main" val="1122134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E9CA0-8864-160B-8662-3C0464849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114" y="2444296"/>
            <a:ext cx="2035629" cy="1325563"/>
          </a:xfrm>
        </p:spPr>
        <p:txBody>
          <a:bodyPr/>
          <a:lstStyle/>
          <a:p>
            <a:r>
              <a:rPr lang="de-DE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590779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BE22F-A64C-6A70-3047-2F87D5AFD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36" y="365125"/>
            <a:ext cx="10195560" cy="634048"/>
          </a:xfrm>
        </p:spPr>
        <p:txBody>
          <a:bodyPr>
            <a:normAutofit/>
          </a:bodyPr>
          <a:lstStyle/>
          <a:p>
            <a:r>
              <a:rPr lang="de-DE" sz="3600" dirty="0"/>
              <a:t>AUTOSAR Meta Model for Communication Clusters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57091A-C646-2E44-1A6E-8D84FEBA6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07" y="1554480"/>
            <a:ext cx="10014989" cy="470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26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7AEC4-B9AB-0838-717A-8EFACBC1A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AA240E-5A0D-8291-C0F3-567241B9D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159" y="190219"/>
            <a:ext cx="6607113" cy="64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8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B9291-68E4-C16E-F600-4DED68608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FMI LS Bus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60B55BEE-7D10-CC42-D16E-DD1C2F19F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05063"/>
            <a:ext cx="27241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0426F576-8241-9B42-05A3-E6588B1DC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2405063"/>
            <a:ext cx="27241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">
            <a:extLst>
              <a:ext uri="{FF2B5EF4-FFF2-40B4-BE49-F238E27FC236}">
                <a16:creationId xmlns:a16="http://schemas.microsoft.com/office/drawing/2014/main" id="{F8F80F0F-BFE1-162C-54A0-7015C7573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854" y="2520130"/>
            <a:ext cx="26765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713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B28C163-AF1C-848E-6BEB-F8053ED9D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13" y="1160296"/>
            <a:ext cx="11597774" cy="546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A8062C-C37B-0D9A-DF64-9F27E8425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41" y="330740"/>
            <a:ext cx="10515600" cy="595989"/>
          </a:xfrm>
        </p:spPr>
        <p:txBody>
          <a:bodyPr>
            <a:normAutofit/>
          </a:bodyPr>
          <a:lstStyle/>
          <a:p>
            <a:r>
              <a:rPr lang="de-DE" sz="3600" dirty="0"/>
              <a:t>Challenge / Vision</a:t>
            </a:r>
          </a:p>
        </p:txBody>
      </p:sp>
    </p:spTree>
    <p:extLst>
      <p:ext uri="{BB962C8B-B14F-4D97-AF65-F5344CB8AC3E}">
        <p14:creationId xmlns:p14="http://schemas.microsoft.com/office/powerpoint/2010/main" val="501523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hteck 8">
            <a:extLst>
              <a:ext uri="{FF2B5EF4-FFF2-40B4-BE49-F238E27FC236}">
                <a16:creationId xmlns:a16="http://schemas.microsoft.com/office/drawing/2014/main" id="{4FC6CDFA-F12D-4F45-C3FD-F647AB7D138F}"/>
              </a:ext>
            </a:extLst>
          </p:cNvPr>
          <p:cNvSpPr/>
          <p:nvPr/>
        </p:nvSpPr>
        <p:spPr>
          <a:xfrm>
            <a:off x="10958164" y="1161494"/>
            <a:ext cx="900855" cy="962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None/>
            </a:pP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NodeC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9" name="Rechteck 8">
            <a:extLst>
              <a:ext uri="{FF2B5EF4-FFF2-40B4-BE49-F238E27FC236}">
                <a16:creationId xmlns:a16="http://schemas.microsoft.com/office/drawing/2014/main" id="{617C9152-2D9E-E1B8-3BFF-AE818B97DC60}"/>
              </a:ext>
            </a:extLst>
          </p:cNvPr>
          <p:cNvSpPr/>
          <p:nvPr/>
        </p:nvSpPr>
        <p:spPr>
          <a:xfrm>
            <a:off x="2474150" y="5532864"/>
            <a:ext cx="899414" cy="6586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None/>
            </a:pP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NodeC</a:t>
            </a:r>
            <a:b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Slave</a:t>
            </a:r>
          </a:p>
        </p:txBody>
      </p:sp>
      <p:sp>
        <p:nvSpPr>
          <p:cNvPr id="27" name="Rechteck 8">
            <a:extLst>
              <a:ext uri="{FF2B5EF4-FFF2-40B4-BE49-F238E27FC236}">
                <a16:creationId xmlns:a16="http://schemas.microsoft.com/office/drawing/2014/main" id="{8F4704E6-CA43-8BC5-4600-E5E65A6168F2}"/>
              </a:ext>
            </a:extLst>
          </p:cNvPr>
          <p:cNvSpPr/>
          <p:nvPr/>
        </p:nvSpPr>
        <p:spPr>
          <a:xfrm>
            <a:off x="2286693" y="1264727"/>
            <a:ext cx="899414" cy="6586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None/>
            </a:pP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NodeB</a:t>
            </a:r>
            <a:b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(Gateway)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06D01-E43D-C075-7BD0-9ED7CE5FE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64" y="297726"/>
            <a:ext cx="5665436" cy="720082"/>
          </a:xfrm>
        </p:spPr>
        <p:txBody>
          <a:bodyPr/>
          <a:lstStyle/>
          <a:p>
            <a:r>
              <a:rPr lang="de-DE" dirty="0"/>
              <a:t>Typical Bus Topologies</a:t>
            </a:r>
          </a:p>
        </p:txBody>
      </p:sp>
      <p:pic>
        <p:nvPicPr>
          <p:cNvPr id="17" name="Picture 2" descr="D:\_projects\_vet\resources\img\can_logo.png">
            <a:extLst>
              <a:ext uri="{FF2B5EF4-FFF2-40B4-BE49-F238E27FC236}">
                <a16:creationId xmlns:a16="http://schemas.microsoft.com/office/drawing/2014/main" id="{C2A26AAE-7DA0-7822-121B-04ADFB12A1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37" b="29803"/>
          <a:stretch/>
        </p:blipFill>
        <p:spPr bwMode="auto">
          <a:xfrm>
            <a:off x="1610821" y="1958171"/>
            <a:ext cx="567848" cy="24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Gerade Verbindung 36">
            <a:extLst>
              <a:ext uri="{FF2B5EF4-FFF2-40B4-BE49-F238E27FC236}">
                <a16:creationId xmlns:a16="http://schemas.microsoft.com/office/drawing/2014/main" id="{9B186090-0009-0117-EE1F-A4823BB71C28}"/>
              </a:ext>
            </a:extLst>
          </p:cNvPr>
          <p:cNvCxnSpPr>
            <a:cxnSpLocks/>
          </p:cNvCxnSpPr>
          <p:nvPr/>
        </p:nvCxnSpPr>
        <p:spPr>
          <a:xfrm flipH="1" flipV="1">
            <a:off x="753229" y="2370736"/>
            <a:ext cx="3905865" cy="12812"/>
          </a:xfrm>
          <a:prstGeom prst="line">
            <a:avLst/>
          </a:prstGeom>
          <a:ln w="381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B62F9602-FBF7-DEBE-C7E4-3E630979521B}"/>
              </a:ext>
            </a:extLst>
          </p:cNvPr>
          <p:cNvGrpSpPr/>
          <p:nvPr/>
        </p:nvGrpSpPr>
        <p:grpSpPr>
          <a:xfrm>
            <a:off x="2699940" y="1873417"/>
            <a:ext cx="121920" cy="496371"/>
            <a:chOff x="2712510" y="2305827"/>
            <a:chExt cx="121920" cy="496371"/>
          </a:xfrm>
        </p:grpSpPr>
        <p:sp>
          <p:nvSpPr>
            <p:cNvPr id="16" name="Rechteck 11">
              <a:extLst>
                <a:ext uri="{FF2B5EF4-FFF2-40B4-BE49-F238E27FC236}">
                  <a16:creationId xmlns:a16="http://schemas.microsoft.com/office/drawing/2014/main" id="{690D7C89-414D-A852-E4BE-6BE881E19969}"/>
                </a:ext>
              </a:extLst>
            </p:cNvPr>
            <p:cNvSpPr/>
            <p:nvPr/>
          </p:nvSpPr>
          <p:spPr>
            <a:xfrm>
              <a:off x="2712510" y="2305827"/>
              <a:ext cx="121920" cy="1066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Gerade Verbindung 38">
              <a:extLst>
                <a:ext uri="{FF2B5EF4-FFF2-40B4-BE49-F238E27FC236}">
                  <a16:creationId xmlns:a16="http://schemas.microsoft.com/office/drawing/2014/main" id="{41309E3D-241E-8A28-5B06-FBDDC39A3BAC}"/>
                </a:ext>
              </a:extLst>
            </p:cNvPr>
            <p:cNvCxnSpPr>
              <a:cxnSpLocks/>
              <a:stCxn id="16" idx="2"/>
            </p:cNvCxnSpPr>
            <p:nvPr/>
          </p:nvCxnSpPr>
          <p:spPr>
            <a:xfrm>
              <a:off x="2773470" y="2412507"/>
              <a:ext cx="0" cy="389691"/>
            </a:xfrm>
            <a:prstGeom prst="line">
              <a:avLst/>
            </a:prstGeom>
            <a:ln w="38100" cmpd="dbl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Gerade Verbindung 41">
            <a:extLst>
              <a:ext uri="{FF2B5EF4-FFF2-40B4-BE49-F238E27FC236}">
                <a16:creationId xmlns:a16="http://schemas.microsoft.com/office/drawing/2014/main" id="{89E255A3-DD91-CBC7-9ECB-00B8D77A6C9F}"/>
              </a:ext>
            </a:extLst>
          </p:cNvPr>
          <p:cNvCxnSpPr>
            <a:cxnSpLocks/>
          </p:cNvCxnSpPr>
          <p:nvPr/>
        </p:nvCxnSpPr>
        <p:spPr>
          <a:xfrm>
            <a:off x="966288" y="1995856"/>
            <a:ext cx="0" cy="387692"/>
          </a:xfrm>
          <a:prstGeom prst="line">
            <a:avLst/>
          </a:prstGeom>
          <a:ln w="381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nhaltsplatzhalter 5">
            <a:extLst>
              <a:ext uri="{FF2B5EF4-FFF2-40B4-BE49-F238E27FC236}">
                <a16:creationId xmlns:a16="http://schemas.microsoft.com/office/drawing/2014/main" id="{3662C9B3-9E37-AF5B-8116-13A8A0C1BF05}"/>
              </a:ext>
            </a:extLst>
          </p:cNvPr>
          <p:cNvSpPr txBox="1">
            <a:spLocks/>
          </p:cNvSpPr>
          <p:nvPr/>
        </p:nvSpPr>
        <p:spPr bwMode="gray">
          <a:xfrm>
            <a:off x="1311181" y="2445357"/>
            <a:ext cx="1214206" cy="215444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0" bIns="0">
            <a:spAutoFit/>
          </a:bodyPr>
          <a:lstStyle>
            <a:defPPr>
              <a:defRPr lang="de-DE"/>
            </a:defPPr>
            <a:lvl1pPr marL="187325" indent="-187325" eaLnBrk="0" hangingPunct="0">
              <a:spcAft>
                <a:spcPct val="10000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latin typeface="+mn-lt"/>
                <a:cs typeface="+mn-cs"/>
              </a:defRPr>
            </a:lvl1pPr>
            <a:lvl2pPr marL="0" lvl="1" indent="0" algn="ctr" eaLnBrk="0" hangingPunct="0">
              <a:spcAft>
                <a:spcPts val="600"/>
              </a:spcAft>
              <a:buClr>
                <a:srgbClr val="1A5671"/>
              </a:buClr>
              <a:buFont typeface="Wingdings" pitchFamily="2" charset="2"/>
              <a:buNone/>
              <a:defRPr>
                <a:latin typeface="+mj-lt"/>
                <a:ea typeface="Segoe UI" pitchFamily="34" charset="0"/>
                <a:cs typeface="Segoe UI" pitchFamily="34" charset="0"/>
              </a:defRPr>
            </a:lvl2pPr>
            <a:lvl3pPr marL="566738" indent="-188913" eaLnBrk="0" hangingPunct="0">
              <a:spcAft>
                <a:spcPct val="10000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latin typeface="+mn-lt"/>
              </a:defRPr>
            </a:lvl3pPr>
            <a:lvl4pPr marL="757238" indent="-185738" eaLnBrk="0" hangingPunct="0">
              <a:spcAft>
                <a:spcPct val="10000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latin typeface="+mn-lt"/>
              </a:defRPr>
            </a:lvl4pPr>
            <a:lvl5pPr marL="947738" indent="-185738" eaLnBrk="0" hangingPunct="0">
              <a:spcAft>
                <a:spcPct val="10000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latin typeface="+mn-lt"/>
              </a:defRPr>
            </a:lvl5pPr>
            <a:lvl6pPr marL="1404938" indent="-185738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latin typeface="+mn-lt"/>
              </a:defRPr>
            </a:lvl6pPr>
            <a:lvl7pPr marL="1862138" indent="-185738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latin typeface="+mn-lt"/>
              </a:defRPr>
            </a:lvl7pPr>
            <a:lvl8pPr marL="2319338" indent="-185738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latin typeface="+mn-lt"/>
              </a:defRPr>
            </a:lvl8pPr>
            <a:lvl9pPr marL="2776538" indent="-185738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latin typeface="+mn-lt"/>
              </a:defRPr>
            </a:lvl9pPr>
          </a:lstStyle>
          <a:p>
            <a:pPr lvl="1"/>
            <a:r>
              <a:rPr lang="en-US" sz="1400" noProof="1"/>
              <a:t>CanChannel</a:t>
            </a:r>
          </a:p>
        </p:txBody>
      </p:sp>
      <p:sp>
        <p:nvSpPr>
          <p:cNvPr id="23" name="Rechteck 37">
            <a:extLst>
              <a:ext uri="{FF2B5EF4-FFF2-40B4-BE49-F238E27FC236}">
                <a16:creationId xmlns:a16="http://schemas.microsoft.com/office/drawing/2014/main" id="{F0AA6C55-6CA6-89A3-CB27-B7AEDF2702BE}"/>
              </a:ext>
            </a:extLst>
          </p:cNvPr>
          <p:cNvSpPr/>
          <p:nvPr/>
        </p:nvSpPr>
        <p:spPr>
          <a:xfrm>
            <a:off x="2005899" y="2297393"/>
            <a:ext cx="155635" cy="91714"/>
          </a:xfrm>
          <a:prstGeom prst="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None/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24" name="Rechteck 38">
            <a:extLst>
              <a:ext uri="{FF2B5EF4-FFF2-40B4-BE49-F238E27FC236}">
                <a16:creationId xmlns:a16="http://schemas.microsoft.com/office/drawing/2014/main" id="{DD248B67-A3E9-E43F-9896-3FE6B62282DA}"/>
              </a:ext>
            </a:extLst>
          </p:cNvPr>
          <p:cNvSpPr/>
          <p:nvPr/>
        </p:nvSpPr>
        <p:spPr>
          <a:xfrm>
            <a:off x="1719626" y="2297393"/>
            <a:ext cx="155635" cy="91714"/>
          </a:xfrm>
          <a:prstGeom prst="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None/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25" name="Rechteck 8">
            <a:extLst>
              <a:ext uri="{FF2B5EF4-FFF2-40B4-BE49-F238E27FC236}">
                <a16:creationId xmlns:a16="http://schemas.microsoft.com/office/drawing/2014/main" id="{581C19B2-2FEF-FC41-2122-194E08E7A4F4}"/>
              </a:ext>
            </a:extLst>
          </p:cNvPr>
          <p:cNvSpPr/>
          <p:nvPr/>
        </p:nvSpPr>
        <p:spPr>
          <a:xfrm>
            <a:off x="484250" y="1287177"/>
            <a:ext cx="900855" cy="6586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None/>
            </a:pP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NodeA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Rechteck 11">
            <a:extLst>
              <a:ext uri="{FF2B5EF4-FFF2-40B4-BE49-F238E27FC236}">
                <a16:creationId xmlns:a16="http://schemas.microsoft.com/office/drawing/2014/main" id="{10C2CE2A-6410-3C63-179D-60A19D074BDC}"/>
              </a:ext>
            </a:extLst>
          </p:cNvPr>
          <p:cNvSpPr/>
          <p:nvPr/>
        </p:nvSpPr>
        <p:spPr>
          <a:xfrm>
            <a:off x="905328" y="1889176"/>
            <a:ext cx="121920" cy="10668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hteck 8">
            <a:extLst>
              <a:ext uri="{FF2B5EF4-FFF2-40B4-BE49-F238E27FC236}">
                <a16:creationId xmlns:a16="http://schemas.microsoft.com/office/drawing/2014/main" id="{266E70AE-C719-FBD9-5EA3-742B9A76933C}"/>
              </a:ext>
            </a:extLst>
          </p:cNvPr>
          <p:cNvSpPr/>
          <p:nvPr/>
        </p:nvSpPr>
        <p:spPr>
          <a:xfrm>
            <a:off x="4003716" y="1241320"/>
            <a:ext cx="900855" cy="6586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None/>
            </a:pP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NodeC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3" name="Rechteck 8">
            <a:extLst>
              <a:ext uri="{FF2B5EF4-FFF2-40B4-BE49-F238E27FC236}">
                <a16:creationId xmlns:a16="http://schemas.microsoft.com/office/drawing/2014/main" id="{7AA078E8-611E-97AE-6063-E91A80C1D09E}"/>
              </a:ext>
            </a:extLst>
          </p:cNvPr>
          <p:cNvSpPr/>
          <p:nvPr/>
        </p:nvSpPr>
        <p:spPr>
          <a:xfrm>
            <a:off x="1164322" y="5507611"/>
            <a:ext cx="899414" cy="6586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None/>
            </a:pP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NodeB</a:t>
            </a:r>
            <a:b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Slave</a:t>
            </a:r>
          </a:p>
        </p:txBody>
      </p:sp>
      <p:cxnSp>
        <p:nvCxnSpPr>
          <p:cNvPr id="66" name="Gerade Verbindung 36">
            <a:extLst>
              <a:ext uri="{FF2B5EF4-FFF2-40B4-BE49-F238E27FC236}">
                <a16:creationId xmlns:a16="http://schemas.microsoft.com/office/drawing/2014/main" id="{54E96978-4968-EDD0-CDF6-D63A6A069E71}"/>
              </a:ext>
            </a:extLst>
          </p:cNvPr>
          <p:cNvCxnSpPr>
            <a:cxnSpLocks/>
          </p:cNvCxnSpPr>
          <p:nvPr/>
        </p:nvCxnSpPr>
        <p:spPr>
          <a:xfrm flipH="1">
            <a:off x="1060006" y="5094131"/>
            <a:ext cx="2160498" cy="0"/>
          </a:xfrm>
          <a:prstGeom prst="line">
            <a:avLst/>
          </a:prstGeom>
          <a:ln w="381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95E5FC-646A-BBDA-F771-555D1CB1374F}"/>
              </a:ext>
            </a:extLst>
          </p:cNvPr>
          <p:cNvGrpSpPr/>
          <p:nvPr/>
        </p:nvGrpSpPr>
        <p:grpSpPr>
          <a:xfrm rot="10800000">
            <a:off x="1569565" y="5066645"/>
            <a:ext cx="121920" cy="496371"/>
            <a:chOff x="3266146" y="5115836"/>
            <a:chExt cx="121920" cy="496371"/>
          </a:xfrm>
        </p:grpSpPr>
        <p:sp>
          <p:nvSpPr>
            <p:cNvPr id="64" name="Rechteck 11">
              <a:extLst>
                <a:ext uri="{FF2B5EF4-FFF2-40B4-BE49-F238E27FC236}">
                  <a16:creationId xmlns:a16="http://schemas.microsoft.com/office/drawing/2014/main" id="{679ED6AF-0C7B-065C-AA09-F0C327B3231E}"/>
                </a:ext>
              </a:extLst>
            </p:cNvPr>
            <p:cNvSpPr/>
            <p:nvPr/>
          </p:nvSpPr>
          <p:spPr>
            <a:xfrm>
              <a:off x="3266146" y="5115836"/>
              <a:ext cx="121920" cy="1066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Gerade Verbindung 38">
              <a:extLst>
                <a:ext uri="{FF2B5EF4-FFF2-40B4-BE49-F238E27FC236}">
                  <a16:creationId xmlns:a16="http://schemas.microsoft.com/office/drawing/2014/main" id="{2017B882-0A9D-1C6C-259F-05EEB0B3F255}"/>
                </a:ext>
              </a:extLst>
            </p:cNvPr>
            <p:cNvCxnSpPr>
              <a:cxnSpLocks/>
              <a:stCxn id="64" idx="2"/>
            </p:cNvCxnSpPr>
            <p:nvPr/>
          </p:nvCxnSpPr>
          <p:spPr>
            <a:xfrm>
              <a:off x="3327106" y="5222516"/>
              <a:ext cx="0" cy="389691"/>
            </a:xfrm>
            <a:prstGeom prst="line">
              <a:avLst/>
            </a:prstGeom>
            <a:ln w="38100" cmpd="dbl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Gerade Verbindung 41">
            <a:extLst>
              <a:ext uri="{FF2B5EF4-FFF2-40B4-BE49-F238E27FC236}">
                <a16:creationId xmlns:a16="http://schemas.microsoft.com/office/drawing/2014/main" id="{B07B3487-F3E1-74E8-F78B-4561360B33C4}"/>
              </a:ext>
            </a:extLst>
          </p:cNvPr>
          <p:cNvCxnSpPr>
            <a:cxnSpLocks/>
          </p:cNvCxnSpPr>
          <p:nvPr/>
        </p:nvCxnSpPr>
        <p:spPr>
          <a:xfrm>
            <a:off x="1273065" y="4719251"/>
            <a:ext cx="0" cy="387692"/>
          </a:xfrm>
          <a:prstGeom prst="line">
            <a:avLst/>
          </a:prstGeom>
          <a:ln w="381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Inhaltsplatzhalter 5">
            <a:extLst>
              <a:ext uri="{FF2B5EF4-FFF2-40B4-BE49-F238E27FC236}">
                <a16:creationId xmlns:a16="http://schemas.microsoft.com/office/drawing/2014/main" id="{D0381674-A74E-B8B6-6572-276C13325A8E}"/>
              </a:ext>
            </a:extLst>
          </p:cNvPr>
          <p:cNvSpPr txBox="1">
            <a:spLocks/>
          </p:cNvSpPr>
          <p:nvPr/>
        </p:nvSpPr>
        <p:spPr bwMode="gray">
          <a:xfrm>
            <a:off x="1617958" y="5168752"/>
            <a:ext cx="1214206" cy="215444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0" bIns="0">
            <a:spAutoFit/>
          </a:bodyPr>
          <a:lstStyle>
            <a:defPPr>
              <a:defRPr lang="de-DE"/>
            </a:defPPr>
            <a:lvl1pPr marL="187325" indent="-187325" eaLnBrk="0" hangingPunct="0">
              <a:spcAft>
                <a:spcPct val="10000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latin typeface="+mn-lt"/>
                <a:cs typeface="+mn-cs"/>
              </a:defRPr>
            </a:lvl1pPr>
            <a:lvl2pPr marL="0" lvl="1" indent="0" algn="ctr" eaLnBrk="0" hangingPunct="0">
              <a:spcAft>
                <a:spcPts val="600"/>
              </a:spcAft>
              <a:buClr>
                <a:srgbClr val="1A5671"/>
              </a:buClr>
              <a:buFont typeface="Wingdings" pitchFamily="2" charset="2"/>
              <a:buNone/>
              <a:defRPr>
                <a:latin typeface="+mj-lt"/>
                <a:ea typeface="Segoe UI" pitchFamily="34" charset="0"/>
                <a:cs typeface="Segoe UI" pitchFamily="34" charset="0"/>
              </a:defRPr>
            </a:lvl2pPr>
            <a:lvl3pPr marL="566738" indent="-188913" eaLnBrk="0" hangingPunct="0">
              <a:spcAft>
                <a:spcPct val="10000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latin typeface="+mn-lt"/>
              </a:defRPr>
            </a:lvl3pPr>
            <a:lvl4pPr marL="757238" indent="-185738" eaLnBrk="0" hangingPunct="0">
              <a:spcAft>
                <a:spcPct val="10000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latin typeface="+mn-lt"/>
              </a:defRPr>
            </a:lvl4pPr>
            <a:lvl5pPr marL="947738" indent="-185738" eaLnBrk="0" hangingPunct="0">
              <a:spcAft>
                <a:spcPct val="10000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latin typeface="+mn-lt"/>
              </a:defRPr>
            </a:lvl5pPr>
            <a:lvl6pPr marL="1404938" indent="-185738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latin typeface="+mn-lt"/>
              </a:defRPr>
            </a:lvl6pPr>
            <a:lvl7pPr marL="1862138" indent="-185738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latin typeface="+mn-lt"/>
              </a:defRPr>
            </a:lvl7pPr>
            <a:lvl8pPr marL="2319338" indent="-185738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latin typeface="+mn-lt"/>
              </a:defRPr>
            </a:lvl8pPr>
            <a:lvl9pPr marL="2776538" indent="-185738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latin typeface="+mn-lt"/>
              </a:defRPr>
            </a:lvl9pPr>
          </a:lstStyle>
          <a:p>
            <a:pPr lvl="1"/>
            <a:r>
              <a:rPr lang="en-US" sz="1400" noProof="1"/>
              <a:t>LinChannel</a:t>
            </a:r>
          </a:p>
        </p:txBody>
      </p:sp>
      <p:sp>
        <p:nvSpPr>
          <p:cNvPr id="70" name="Rechteck 37">
            <a:extLst>
              <a:ext uri="{FF2B5EF4-FFF2-40B4-BE49-F238E27FC236}">
                <a16:creationId xmlns:a16="http://schemas.microsoft.com/office/drawing/2014/main" id="{255CBC54-9ECC-CA35-FDDE-3A2BB4153959}"/>
              </a:ext>
            </a:extLst>
          </p:cNvPr>
          <p:cNvSpPr/>
          <p:nvPr/>
        </p:nvSpPr>
        <p:spPr>
          <a:xfrm>
            <a:off x="2312676" y="5020788"/>
            <a:ext cx="155635" cy="91714"/>
          </a:xfrm>
          <a:prstGeom prst="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None/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71" name="Rechteck 38">
            <a:extLst>
              <a:ext uri="{FF2B5EF4-FFF2-40B4-BE49-F238E27FC236}">
                <a16:creationId xmlns:a16="http://schemas.microsoft.com/office/drawing/2014/main" id="{CBAD1F13-0129-EE5D-99F7-063DCA141AFD}"/>
              </a:ext>
            </a:extLst>
          </p:cNvPr>
          <p:cNvSpPr/>
          <p:nvPr/>
        </p:nvSpPr>
        <p:spPr>
          <a:xfrm>
            <a:off x="2026403" y="5020788"/>
            <a:ext cx="155635" cy="91714"/>
          </a:xfrm>
          <a:prstGeom prst="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None/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72" name="Rechteck 8">
            <a:extLst>
              <a:ext uri="{FF2B5EF4-FFF2-40B4-BE49-F238E27FC236}">
                <a16:creationId xmlns:a16="http://schemas.microsoft.com/office/drawing/2014/main" id="{D3E33303-65B9-A705-5D9D-7418E3C80745}"/>
              </a:ext>
            </a:extLst>
          </p:cNvPr>
          <p:cNvSpPr/>
          <p:nvPr/>
        </p:nvSpPr>
        <p:spPr>
          <a:xfrm>
            <a:off x="791027" y="4010572"/>
            <a:ext cx="900855" cy="6586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None/>
            </a:pP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NodeA</a:t>
            </a:r>
            <a:b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Master</a:t>
            </a:r>
          </a:p>
        </p:txBody>
      </p:sp>
      <p:sp>
        <p:nvSpPr>
          <p:cNvPr id="73" name="Rechteck 11">
            <a:extLst>
              <a:ext uri="{FF2B5EF4-FFF2-40B4-BE49-F238E27FC236}">
                <a16:creationId xmlns:a16="http://schemas.microsoft.com/office/drawing/2014/main" id="{3ED7F9FB-E9CD-D5F4-10E5-EEB8A04C7FBE}"/>
              </a:ext>
            </a:extLst>
          </p:cNvPr>
          <p:cNvSpPr/>
          <p:nvPr/>
        </p:nvSpPr>
        <p:spPr>
          <a:xfrm>
            <a:off x="1212105" y="4612571"/>
            <a:ext cx="121920" cy="10668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BD7EA76-0882-BF8D-60A3-709D01467672}"/>
              </a:ext>
            </a:extLst>
          </p:cNvPr>
          <p:cNvGrpSpPr/>
          <p:nvPr/>
        </p:nvGrpSpPr>
        <p:grpSpPr>
          <a:xfrm rot="10800000">
            <a:off x="2862898" y="5089833"/>
            <a:ext cx="121920" cy="496371"/>
            <a:chOff x="3266146" y="5115836"/>
            <a:chExt cx="121920" cy="496371"/>
          </a:xfrm>
        </p:grpSpPr>
        <p:sp>
          <p:nvSpPr>
            <p:cNvPr id="87" name="Rechteck 11">
              <a:extLst>
                <a:ext uri="{FF2B5EF4-FFF2-40B4-BE49-F238E27FC236}">
                  <a16:creationId xmlns:a16="http://schemas.microsoft.com/office/drawing/2014/main" id="{93423547-51D8-6322-4ADF-8EF4F577842D}"/>
                </a:ext>
              </a:extLst>
            </p:cNvPr>
            <p:cNvSpPr/>
            <p:nvPr/>
          </p:nvSpPr>
          <p:spPr>
            <a:xfrm>
              <a:off x="3266146" y="5115836"/>
              <a:ext cx="121920" cy="1066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Gerade Verbindung 38">
              <a:extLst>
                <a:ext uri="{FF2B5EF4-FFF2-40B4-BE49-F238E27FC236}">
                  <a16:creationId xmlns:a16="http://schemas.microsoft.com/office/drawing/2014/main" id="{9D4D80F0-88BE-25CB-0E75-5D6B8B9FFEF3}"/>
                </a:ext>
              </a:extLst>
            </p:cNvPr>
            <p:cNvCxnSpPr>
              <a:cxnSpLocks/>
              <a:stCxn id="87" idx="2"/>
            </p:cNvCxnSpPr>
            <p:nvPr/>
          </p:nvCxnSpPr>
          <p:spPr>
            <a:xfrm>
              <a:off x="3327106" y="5222516"/>
              <a:ext cx="0" cy="389691"/>
            </a:xfrm>
            <a:prstGeom prst="line">
              <a:avLst/>
            </a:prstGeom>
            <a:ln w="38100" cmpd="dbl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C01CA043-F167-3471-20CD-D7B2E2EF8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603" y="4486792"/>
            <a:ext cx="708245" cy="515626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368B68C5-A565-1A5D-B7C1-BC75E10C5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5533" y="1118621"/>
            <a:ext cx="659426" cy="370277"/>
          </a:xfrm>
          <a:prstGeom prst="rect">
            <a:avLst/>
          </a:prstGeom>
        </p:spPr>
      </p:pic>
      <p:sp>
        <p:nvSpPr>
          <p:cNvPr id="116" name="Rechteck 11">
            <a:extLst>
              <a:ext uri="{FF2B5EF4-FFF2-40B4-BE49-F238E27FC236}">
                <a16:creationId xmlns:a16="http://schemas.microsoft.com/office/drawing/2014/main" id="{6537823B-152F-9A7F-0C8F-BF6F0467221F}"/>
              </a:ext>
            </a:extLst>
          </p:cNvPr>
          <p:cNvSpPr/>
          <p:nvPr/>
        </p:nvSpPr>
        <p:spPr>
          <a:xfrm>
            <a:off x="8930220" y="4511310"/>
            <a:ext cx="121920" cy="10668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Gerade Verbindung 36">
            <a:extLst>
              <a:ext uri="{FF2B5EF4-FFF2-40B4-BE49-F238E27FC236}">
                <a16:creationId xmlns:a16="http://schemas.microsoft.com/office/drawing/2014/main" id="{EAB993AB-EBF9-7F98-6BBF-B50958C4124A}"/>
              </a:ext>
            </a:extLst>
          </p:cNvPr>
          <p:cNvCxnSpPr>
            <a:cxnSpLocks/>
          </p:cNvCxnSpPr>
          <p:nvPr/>
        </p:nvCxnSpPr>
        <p:spPr>
          <a:xfrm flipH="1">
            <a:off x="7777938" y="1605018"/>
            <a:ext cx="2939223" cy="37726"/>
          </a:xfrm>
          <a:prstGeom prst="line">
            <a:avLst/>
          </a:prstGeom>
          <a:ln w="381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Inhaltsplatzhalter 5">
            <a:extLst>
              <a:ext uri="{FF2B5EF4-FFF2-40B4-BE49-F238E27FC236}">
                <a16:creationId xmlns:a16="http://schemas.microsoft.com/office/drawing/2014/main" id="{105CE0DE-5237-5774-C5E5-4D69BD5851F3}"/>
              </a:ext>
            </a:extLst>
          </p:cNvPr>
          <p:cNvSpPr txBox="1">
            <a:spLocks/>
          </p:cNvSpPr>
          <p:nvPr/>
        </p:nvSpPr>
        <p:spPr bwMode="gray">
          <a:xfrm>
            <a:off x="7941361" y="1674142"/>
            <a:ext cx="1214206" cy="215444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0" bIns="0">
            <a:spAutoFit/>
          </a:bodyPr>
          <a:lstStyle>
            <a:defPPr>
              <a:defRPr lang="de-DE"/>
            </a:defPPr>
            <a:lvl1pPr marL="187325" indent="-187325" eaLnBrk="0" hangingPunct="0">
              <a:spcAft>
                <a:spcPct val="10000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latin typeface="+mn-lt"/>
                <a:cs typeface="+mn-cs"/>
              </a:defRPr>
            </a:lvl1pPr>
            <a:lvl2pPr marL="0" lvl="1" indent="0" algn="ctr" eaLnBrk="0" hangingPunct="0">
              <a:spcAft>
                <a:spcPts val="600"/>
              </a:spcAft>
              <a:buClr>
                <a:srgbClr val="1A5671"/>
              </a:buClr>
              <a:buFont typeface="Wingdings" pitchFamily="2" charset="2"/>
              <a:buNone/>
              <a:defRPr>
                <a:latin typeface="+mj-lt"/>
                <a:ea typeface="Segoe UI" pitchFamily="34" charset="0"/>
                <a:cs typeface="Segoe UI" pitchFamily="34" charset="0"/>
              </a:defRPr>
            </a:lvl2pPr>
            <a:lvl3pPr marL="566738" indent="-188913" eaLnBrk="0" hangingPunct="0">
              <a:spcAft>
                <a:spcPct val="10000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latin typeface="+mn-lt"/>
              </a:defRPr>
            </a:lvl3pPr>
            <a:lvl4pPr marL="757238" indent="-185738" eaLnBrk="0" hangingPunct="0">
              <a:spcAft>
                <a:spcPct val="10000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latin typeface="+mn-lt"/>
              </a:defRPr>
            </a:lvl4pPr>
            <a:lvl5pPr marL="947738" indent="-185738" eaLnBrk="0" hangingPunct="0">
              <a:spcAft>
                <a:spcPct val="10000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latin typeface="+mn-lt"/>
              </a:defRPr>
            </a:lvl5pPr>
            <a:lvl6pPr marL="1404938" indent="-185738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latin typeface="+mn-lt"/>
              </a:defRPr>
            </a:lvl6pPr>
            <a:lvl7pPr marL="1862138" indent="-185738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latin typeface="+mn-lt"/>
              </a:defRPr>
            </a:lvl7pPr>
            <a:lvl8pPr marL="2319338" indent="-185738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latin typeface="+mn-lt"/>
              </a:defRPr>
            </a:lvl8pPr>
            <a:lvl9pPr marL="2776538" indent="-185738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latin typeface="+mn-lt"/>
              </a:defRPr>
            </a:lvl9pPr>
          </a:lstStyle>
          <a:p>
            <a:pPr lvl="1"/>
            <a:r>
              <a:rPr lang="en-US" sz="1400" noProof="1"/>
              <a:t>ChannelA</a:t>
            </a:r>
          </a:p>
        </p:txBody>
      </p:sp>
      <p:sp>
        <p:nvSpPr>
          <p:cNvPr id="122" name="Rechteck 37">
            <a:extLst>
              <a:ext uri="{FF2B5EF4-FFF2-40B4-BE49-F238E27FC236}">
                <a16:creationId xmlns:a16="http://schemas.microsoft.com/office/drawing/2014/main" id="{FD1B7BC3-398D-0178-48CC-0F9E04F18DF8}"/>
              </a:ext>
            </a:extLst>
          </p:cNvPr>
          <p:cNvSpPr/>
          <p:nvPr/>
        </p:nvSpPr>
        <p:spPr>
          <a:xfrm>
            <a:off x="8650417" y="1586085"/>
            <a:ext cx="155635" cy="91714"/>
          </a:xfrm>
          <a:prstGeom prst="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None/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123" name="Rechteck 38">
            <a:extLst>
              <a:ext uri="{FF2B5EF4-FFF2-40B4-BE49-F238E27FC236}">
                <a16:creationId xmlns:a16="http://schemas.microsoft.com/office/drawing/2014/main" id="{2580786F-1DFA-D46B-7BA7-2118FC158666}"/>
              </a:ext>
            </a:extLst>
          </p:cNvPr>
          <p:cNvSpPr/>
          <p:nvPr/>
        </p:nvSpPr>
        <p:spPr>
          <a:xfrm>
            <a:off x="8364144" y="1586085"/>
            <a:ext cx="155635" cy="91714"/>
          </a:xfrm>
          <a:prstGeom prst="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None/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124" name="Rechteck 8">
            <a:extLst>
              <a:ext uri="{FF2B5EF4-FFF2-40B4-BE49-F238E27FC236}">
                <a16:creationId xmlns:a16="http://schemas.microsoft.com/office/drawing/2014/main" id="{F2A9490F-4C19-FD80-C2B4-57CE97E0A1CC}"/>
              </a:ext>
            </a:extLst>
          </p:cNvPr>
          <p:cNvSpPr/>
          <p:nvPr/>
        </p:nvSpPr>
        <p:spPr>
          <a:xfrm>
            <a:off x="6591047" y="1253205"/>
            <a:ext cx="900855" cy="962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None/>
            </a:pP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NodeA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FB164442-0A6B-09C0-8D4E-E8F95F954BA4}"/>
              </a:ext>
            </a:extLst>
          </p:cNvPr>
          <p:cNvGrpSpPr/>
          <p:nvPr/>
        </p:nvGrpSpPr>
        <p:grpSpPr>
          <a:xfrm>
            <a:off x="7440082" y="1379972"/>
            <a:ext cx="482611" cy="262772"/>
            <a:chOff x="7440082" y="1759358"/>
            <a:chExt cx="482611" cy="262772"/>
          </a:xfrm>
        </p:grpSpPr>
        <p:cxnSp>
          <p:nvCxnSpPr>
            <p:cNvPr id="119" name="Gerade Verbindung 38">
              <a:extLst>
                <a:ext uri="{FF2B5EF4-FFF2-40B4-BE49-F238E27FC236}">
                  <a16:creationId xmlns:a16="http://schemas.microsoft.com/office/drawing/2014/main" id="{E1FE06EA-808A-8E53-7F67-10DF3D41C1A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60623" y="1810174"/>
              <a:ext cx="362070" cy="7314"/>
            </a:xfrm>
            <a:prstGeom prst="line">
              <a:avLst/>
            </a:prstGeom>
            <a:ln w="38100" cmpd="dbl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41">
              <a:extLst>
                <a:ext uri="{FF2B5EF4-FFF2-40B4-BE49-F238E27FC236}">
                  <a16:creationId xmlns:a16="http://schemas.microsoft.com/office/drawing/2014/main" id="{3916B8CB-60F2-1EBA-D53D-CE06ADDC3C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05766" y="1810174"/>
              <a:ext cx="7300" cy="211956"/>
            </a:xfrm>
            <a:prstGeom prst="line">
              <a:avLst/>
            </a:prstGeom>
            <a:ln w="38100" cmpd="dbl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hteck 11">
              <a:extLst>
                <a:ext uri="{FF2B5EF4-FFF2-40B4-BE49-F238E27FC236}">
                  <a16:creationId xmlns:a16="http://schemas.microsoft.com/office/drawing/2014/main" id="{8163E8C7-3B9A-66D9-0D2C-E4430DC1EAA5}"/>
                </a:ext>
              </a:extLst>
            </p:cNvPr>
            <p:cNvSpPr/>
            <p:nvPr/>
          </p:nvSpPr>
          <p:spPr>
            <a:xfrm>
              <a:off x="7440082" y="1759358"/>
              <a:ext cx="121920" cy="1066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46A5DC7-D064-DB89-F333-C2C5438F1900}"/>
              </a:ext>
            </a:extLst>
          </p:cNvPr>
          <p:cNvGrpSpPr/>
          <p:nvPr/>
        </p:nvGrpSpPr>
        <p:grpSpPr>
          <a:xfrm>
            <a:off x="4396003" y="1858673"/>
            <a:ext cx="121920" cy="496371"/>
            <a:chOff x="2712510" y="2305827"/>
            <a:chExt cx="121920" cy="496371"/>
          </a:xfrm>
        </p:grpSpPr>
        <p:sp>
          <p:nvSpPr>
            <p:cNvPr id="138" name="Rechteck 11">
              <a:extLst>
                <a:ext uri="{FF2B5EF4-FFF2-40B4-BE49-F238E27FC236}">
                  <a16:creationId xmlns:a16="http://schemas.microsoft.com/office/drawing/2014/main" id="{2DBABF04-BDBE-CA69-D026-756BE98E7850}"/>
                </a:ext>
              </a:extLst>
            </p:cNvPr>
            <p:cNvSpPr/>
            <p:nvPr/>
          </p:nvSpPr>
          <p:spPr>
            <a:xfrm>
              <a:off x="2712510" y="2305827"/>
              <a:ext cx="121920" cy="1066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9" name="Gerade Verbindung 38">
              <a:extLst>
                <a:ext uri="{FF2B5EF4-FFF2-40B4-BE49-F238E27FC236}">
                  <a16:creationId xmlns:a16="http://schemas.microsoft.com/office/drawing/2014/main" id="{0E4814B0-D1AA-6409-5B71-9875D125CA98}"/>
                </a:ext>
              </a:extLst>
            </p:cNvPr>
            <p:cNvCxnSpPr>
              <a:cxnSpLocks/>
              <a:stCxn id="138" idx="2"/>
            </p:cNvCxnSpPr>
            <p:nvPr/>
          </p:nvCxnSpPr>
          <p:spPr>
            <a:xfrm>
              <a:off x="2773470" y="2412507"/>
              <a:ext cx="0" cy="389691"/>
            </a:xfrm>
            <a:prstGeom prst="line">
              <a:avLst/>
            </a:prstGeom>
            <a:ln w="38100" cmpd="dbl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43EEFB1C-CE8C-80C7-C7DC-DA79FC237C97}"/>
              </a:ext>
            </a:extLst>
          </p:cNvPr>
          <p:cNvGrpSpPr/>
          <p:nvPr/>
        </p:nvGrpSpPr>
        <p:grpSpPr>
          <a:xfrm flipH="1">
            <a:off x="10523385" y="1321100"/>
            <a:ext cx="490862" cy="248387"/>
            <a:chOff x="7440082" y="1759358"/>
            <a:chExt cx="482611" cy="262772"/>
          </a:xfrm>
        </p:grpSpPr>
        <p:cxnSp>
          <p:nvCxnSpPr>
            <p:cNvPr id="147" name="Gerade Verbindung 38">
              <a:extLst>
                <a:ext uri="{FF2B5EF4-FFF2-40B4-BE49-F238E27FC236}">
                  <a16:creationId xmlns:a16="http://schemas.microsoft.com/office/drawing/2014/main" id="{13C09484-F0A0-1993-0F67-5E544338A7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60623" y="1810174"/>
              <a:ext cx="362070" cy="7314"/>
            </a:xfrm>
            <a:prstGeom prst="line">
              <a:avLst/>
            </a:prstGeom>
            <a:ln w="38100" cmpd="dbl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Gerade Verbindung 41">
              <a:extLst>
                <a:ext uri="{FF2B5EF4-FFF2-40B4-BE49-F238E27FC236}">
                  <a16:creationId xmlns:a16="http://schemas.microsoft.com/office/drawing/2014/main" id="{304F1C9B-FAAF-5EE1-4E07-6850CD9E4C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05766" y="1810174"/>
              <a:ext cx="7300" cy="211956"/>
            </a:xfrm>
            <a:prstGeom prst="line">
              <a:avLst/>
            </a:prstGeom>
            <a:ln w="38100" cmpd="dbl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Rechteck 11">
              <a:extLst>
                <a:ext uri="{FF2B5EF4-FFF2-40B4-BE49-F238E27FC236}">
                  <a16:creationId xmlns:a16="http://schemas.microsoft.com/office/drawing/2014/main" id="{6D4D21F9-D040-5431-C28D-457DFF00517E}"/>
                </a:ext>
              </a:extLst>
            </p:cNvPr>
            <p:cNvSpPr/>
            <p:nvPr/>
          </p:nvSpPr>
          <p:spPr>
            <a:xfrm>
              <a:off x="7440082" y="1759358"/>
              <a:ext cx="121920" cy="1066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2" name="Gerade Verbindung 36">
            <a:extLst>
              <a:ext uri="{FF2B5EF4-FFF2-40B4-BE49-F238E27FC236}">
                <a16:creationId xmlns:a16="http://schemas.microsoft.com/office/drawing/2014/main" id="{19507E26-91D1-50E2-7938-DE8236B05060}"/>
              </a:ext>
            </a:extLst>
          </p:cNvPr>
          <p:cNvCxnSpPr>
            <a:cxnSpLocks/>
          </p:cNvCxnSpPr>
          <p:nvPr/>
        </p:nvCxnSpPr>
        <p:spPr>
          <a:xfrm flipH="1">
            <a:off x="7777938" y="2092922"/>
            <a:ext cx="2939223" cy="37726"/>
          </a:xfrm>
          <a:prstGeom prst="line">
            <a:avLst/>
          </a:prstGeom>
          <a:ln w="381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Inhaltsplatzhalter 5">
            <a:extLst>
              <a:ext uri="{FF2B5EF4-FFF2-40B4-BE49-F238E27FC236}">
                <a16:creationId xmlns:a16="http://schemas.microsoft.com/office/drawing/2014/main" id="{FAA83A33-874F-776C-86B4-2F5EA32B3F5F}"/>
              </a:ext>
            </a:extLst>
          </p:cNvPr>
          <p:cNvSpPr txBox="1">
            <a:spLocks/>
          </p:cNvSpPr>
          <p:nvPr/>
        </p:nvSpPr>
        <p:spPr bwMode="gray">
          <a:xfrm>
            <a:off x="7941361" y="2162046"/>
            <a:ext cx="1214206" cy="215444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0" bIns="0">
            <a:spAutoFit/>
          </a:bodyPr>
          <a:lstStyle>
            <a:defPPr>
              <a:defRPr lang="de-DE"/>
            </a:defPPr>
            <a:lvl1pPr marL="187325" indent="-187325" eaLnBrk="0" hangingPunct="0">
              <a:spcAft>
                <a:spcPct val="10000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latin typeface="+mn-lt"/>
                <a:cs typeface="+mn-cs"/>
              </a:defRPr>
            </a:lvl1pPr>
            <a:lvl2pPr marL="0" lvl="1" indent="0" algn="ctr" eaLnBrk="0" hangingPunct="0">
              <a:spcAft>
                <a:spcPts val="600"/>
              </a:spcAft>
              <a:buClr>
                <a:srgbClr val="1A5671"/>
              </a:buClr>
              <a:buFont typeface="Wingdings" pitchFamily="2" charset="2"/>
              <a:buNone/>
              <a:defRPr>
                <a:latin typeface="+mj-lt"/>
                <a:ea typeface="Segoe UI" pitchFamily="34" charset="0"/>
                <a:cs typeface="Segoe UI" pitchFamily="34" charset="0"/>
              </a:defRPr>
            </a:lvl2pPr>
            <a:lvl3pPr marL="566738" indent="-188913" eaLnBrk="0" hangingPunct="0">
              <a:spcAft>
                <a:spcPct val="10000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latin typeface="+mn-lt"/>
              </a:defRPr>
            </a:lvl3pPr>
            <a:lvl4pPr marL="757238" indent="-185738" eaLnBrk="0" hangingPunct="0">
              <a:spcAft>
                <a:spcPct val="10000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latin typeface="+mn-lt"/>
              </a:defRPr>
            </a:lvl4pPr>
            <a:lvl5pPr marL="947738" indent="-185738" eaLnBrk="0" hangingPunct="0">
              <a:spcAft>
                <a:spcPct val="10000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latin typeface="+mn-lt"/>
              </a:defRPr>
            </a:lvl5pPr>
            <a:lvl6pPr marL="1404938" indent="-185738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latin typeface="+mn-lt"/>
              </a:defRPr>
            </a:lvl6pPr>
            <a:lvl7pPr marL="1862138" indent="-185738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latin typeface="+mn-lt"/>
              </a:defRPr>
            </a:lvl7pPr>
            <a:lvl8pPr marL="2319338" indent="-185738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latin typeface="+mn-lt"/>
              </a:defRPr>
            </a:lvl8pPr>
            <a:lvl9pPr marL="2776538" indent="-185738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latin typeface="+mn-lt"/>
              </a:defRPr>
            </a:lvl9pPr>
          </a:lstStyle>
          <a:p>
            <a:pPr lvl="1"/>
            <a:r>
              <a:rPr lang="en-US" sz="1400" noProof="1"/>
              <a:t>ChannelB</a:t>
            </a:r>
          </a:p>
        </p:txBody>
      </p:sp>
      <p:sp>
        <p:nvSpPr>
          <p:cNvPr id="154" name="Rechteck 37">
            <a:extLst>
              <a:ext uri="{FF2B5EF4-FFF2-40B4-BE49-F238E27FC236}">
                <a16:creationId xmlns:a16="http://schemas.microsoft.com/office/drawing/2014/main" id="{FC1E8D9B-87C4-EFFA-3B7C-622E3218F220}"/>
              </a:ext>
            </a:extLst>
          </p:cNvPr>
          <p:cNvSpPr/>
          <p:nvPr/>
        </p:nvSpPr>
        <p:spPr>
          <a:xfrm>
            <a:off x="8650417" y="2073989"/>
            <a:ext cx="155635" cy="91714"/>
          </a:xfrm>
          <a:prstGeom prst="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None/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155" name="Rechteck 38">
            <a:extLst>
              <a:ext uri="{FF2B5EF4-FFF2-40B4-BE49-F238E27FC236}">
                <a16:creationId xmlns:a16="http://schemas.microsoft.com/office/drawing/2014/main" id="{78CE398A-D892-B007-BA86-724A20E1C3C8}"/>
              </a:ext>
            </a:extLst>
          </p:cNvPr>
          <p:cNvSpPr/>
          <p:nvPr/>
        </p:nvSpPr>
        <p:spPr>
          <a:xfrm>
            <a:off x="8364144" y="2073989"/>
            <a:ext cx="155635" cy="91714"/>
          </a:xfrm>
          <a:prstGeom prst="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None/>
            </a:pPr>
            <a:endParaRPr lang="en-US" sz="1600" err="1">
              <a:solidFill>
                <a:schemeClr val="bg1"/>
              </a:solidFill>
            </a:endParaRP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DC5DDF96-39E5-A2C2-52C1-090498AD8EBE}"/>
              </a:ext>
            </a:extLst>
          </p:cNvPr>
          <p:cNvGrpSpPr/>
          <p:nvPr/>
        </p:nvGrpSpPr>
        <p:grpSpPr>
          <a:xfrm>
            <a:off x="7440082" y="1867876"/>
            <a:ext cx="482611" cy="262772"/>
            <a:chOff x="7440082" y="1759358"/>
            <a:chExt cx="482611" cy="262772"/>
          </a:xfrm>
        </p:grpSpPr>
        <p:cxnSp>
          <p:nvCxnSpPr>
            <p:cNvPr id="157" name="Gerade Verbindung 38">
              <a:extLst>
                <a:ext uri="{FF2B5EF4-FFF2-40B4-BE49-F238E27FC236}">
                  <a16:creationId xmlns:a16="http://schemas.microsoft.com/office/drawing/2014/main" id="{4E2E46D8-7725-EE7C-B6D7-A3B82A3173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60623" y="1810174"/>
              <a:ext cx="362070" cy="7314"/>
            </a:xfrm>
            <a:prstGeom prst="line">
              <a:avLst/>
            </a:prstGeom>
            <a:ln w="38100" cmpd="dbl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Gerade Verbindung 41">
              <a:extLst>
                <a:ext uri="{FF2B5EF4-FFF2-40B4-BE49-F238E27FC236}">
                  <a16:creationId xmlns:a16="http://schemas.microsoft.com/office/drawing/2014/main" id="{325C0821-C0FE-590E-EF34-33380AD722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05766" y="1810174"/>
              <a:ext cx="7300" cy="211956"/>
            </a:xfrm>
            <a:prstGeom prst="line">
              <a:avLst/>
            </a:prstGeom>
            <a:ln w="38100" cmpd="dbl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Rechteck 11">
              <a:extLst>
                <a:ext uri="{FF2B5EF4-FFF2-40B4-BE49-F238E27FC236}">
                  <a16:creationId xmlns:a16="http://schemas.microsoft.com/office/drawing/2014/main" id="{C7997D93-7C23-29EF-3DCD-4B1750748399}"/>
                </a:ext>
              </a:extLst>
            </p:cNvPr>
            <p:cNvSpPr/>
            <p:nvPr/>
          </p:nvSpPr>
          <p:spPr>
            <a:xfrm>
              <a:off x="7440082" y="1759358"/>
              <a:ext cx="121920" cy="1066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478D01A5-A978-6F5E-D832-43D0CE462978}"/>
              </a:ext>
            </a:extLst>
          </p:cNvPr>
          <p:cNvGrpSpPr/>
          <p:nvPr/>
        </p:nvGrpSpPr>
        <p:grpSpPr>
          <a:xfrm flipH="1">
            <a:off x="10523385" y="1809004"/>
            <a:ext cx="490862" cy="248387"/>
            <a:chOff x="7440082" y="1759358"/>
            <a:chExt cx="482611" cy="262772"/>
          </a:xfrm>
        </p:grpSpPr>
        <p:cxnSp>
          <p:nvCxnSpPr>
            <p:cNvPr id="161" name="Gerade Verbindung 38">
              <a:extLst>
                <a:ext uri="{FF2B5EF4-FFF2-40B4-BE49-F238E27FC236}">
                  <a16:creationId xmlns:a16="http://schemas.microsoft.com/office/drawing/2014/main" id="{E455EBFD-48B3-33CE-78B1-7C97C870A7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60623" y="1810174"/>
              <a:ext cx="362070" cy="7314"/>
            </a:xfrm>
            <a:prstGeom prst="line">
              <a:avLst/>
            </a:prstGeom>
            <a:ln w="38100" cmpd="dbl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Gerade Verbindung 41">
              <a:extLst>
                <a:ext uri="{FF2B5EF4-FFF2-40B4-BE49-F238E27FC236}">
                  <a16:creationId xmlns:a16="http://schemas.microsoft.com/office/drawing/2014/main" id="{D5BEAB99-31EA-5B28-E910-964EF2CF22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05766" y="1810174"/>
              <a:ext cx="7300" cy="211956"/>
            </a:xfrm>
            <a:prstGeom prst="line">
              <a:avLst/>
            </a:prstGeom>
            <a:ln w="38100" cmpd="dbl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Rechteck 11">
              <a:extLst>
                <a:ext uri="{FF2B5EF4-FFF2-40B4-BE49-F238E27FC236}">
                  <a16:creationId xmlns:a16="http://schemas.microsoft.com/office/drawing/2014/main" id="{8F67CF1F-430E-79C9-13B7-6919EF65E8D1}"/>
                </a:ext>
              </a:extLst>
            </p:cNvPr>
            <p:cNvSpPr/>
            <p:nvPr/>
          </p:nvSpPr>
          <p:spPr>
            <a:xfrm>
              <a:off x="7440082" y="1759358"/>
              <a:ext cx="121920" cy="1066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8" name="Rechteck 8">
            <a:extLst>
              <a:ext uri="{FF2B5EF4-FFF2-40B4-BE49-F238E27FC236}">
                <a16:creationId xmlns:a16="http://schemas.microsoft.com/office/drawing/2014/main" id="{00468748-E4C0-0CD7-0691-708308BB64A5}"/>
              </a:ext>
            </a:extLst>
          </p:cNvPr>
          <p:cNvSpPr/>
          <p:nvPr/>
        </p:nvSpPr>
        <p:spPr>
          <a:xfrm>
            <a:off x="9243744" y="272125"/>
            <a:ext cx="900855" cy="962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None/>
            </a:pP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NodeB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F36CECDD-BCCF-3713-B50F-509D6670EA35}"/>
              </a:ext>
            </a:extLst>
          </p:cNvPr>
          <p:cNvGrpSpPr/>
          <p:nvPr/>
        </p:nvGrpSpPr>
        <p:grpSpPr>
          <a:xfrm>
            <a:off x="9401830" y="1182602"/>
            <a:ext cx="121920" cy="460142"/>
            <a:chOff x="2712510" y="2305827"/>
            <a:chExt cx="121920" cy="460142"/>
          </a:xfrm>
        </p:grpSpPr>
        <p:sp>
          <p:nvSpPr>
            <p:cNvPr id="180" name="Rechteck 11">
              <a:extLst>
                <a:ext uri="{FF2B5EF4-FFF2-40B4-BE49-F238E27FC236}">
                  <a16:creationId xmlns:a16="http://schemas.microsoft.com/office/drawing/2014/main" id="{A472552C-B924-D7B1-02ED-57993C880916}"/>
                </a:ext>
              </a:extLst>
            </p:cNvPr>
            <p:cNvSpPr/>
            <p:nvPr/>
          </p:nvSpPr>
          <p:spPr>
            <a:xfrm>
              <a:off x="2712510" y="2305827"/>
              <a:ext cx="121920" cy="1066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1" name="Gerade Verbindung 38">
              <a:extLst>
                <a:ext uri="{FF2B5EF4-FFF2-40B4-BE49-F238E27FC236}">
                  <a16:creationId xmlns:a16="http://schemas.microsoft.com/office/drawing/2014/main" id="{FF324BFA-2F6E-6F5E-C882-6770AC530724}"/>
                </a:ext>
              </a:extLst>
            </p:cNvPr>
            <p:cNvCxnSpPr>
              <a:cxnSpLocks/>
              <a:stCxn id="180" idx="2"/>
            </p:cNvCxnSpPr>
            <p:nvPr/>
          </p:nvCxnSpPr>
          <p:spPr>
            <a:xfrm>
              <a:off x="2773470" y="2412507"/>
              <a:ext cx="0" cy="353462"/>
            </a:xfrm>
            <a:prstGeom prst="line">
              <a:avLst/>
            </a:prstGeom>
            <a:ln w="38100" cmpd="dbl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E71CAB2D-556B-2E37-E1D5-FD9C5878DBEA}"/>
              </a:ext>
            </a:extLst>
          </p:cNvPr>
          <p:cNvGrpSpPr/>
          <p:nvPr/>
        </p:nvGrpSpPr>
        <p:grpSpPr>
          <a:xfrm>
            <a:off x="9846080" y="1181045"/>
            <a:ext cx="121920" cy="956324"/>
            <a:chOff x="2712510" y="2305827"/>
            <a:chExt cx="121920" cy="956324"/>
          </a:xfrm>
        </p:grpSpPr>
        <p:sp>
          <p:nvSpPr>
            <p:cNvPr id="184" name="Rechteck 11">
              <a:extLst>
                <a:ext uri="{FF2B5EF4-FFF2-40B4-BE49-F238E27FC236}">
                  <a16:creationId xmlns:a16="http://schemas.microsoft.com/office/drawing/2014/main" id="{733A4B0C-C974-DE1A-D814-20B69C766F03}"/>
                </a:ext>
              </a:extLst>
            </p:cNvPr>
            <p:cNvSpPr/>
            <p:nvPr/>
          </p:nvSpPr>
          <p:spPr>
            <a:xfrm>
              <a:off x="2712510" y="2305827"/>
              <a:ext cx="121920" cy="1066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5" name="Gerade Verbindung 38">
              <a:extLst>
                <a:ext uri="{FF2B5EF4-FFF2-40B4-BE49-F238E27FC236}">
                  <a16:creationId xmlns:a16="http://schemas.microsoft.com/office/drawing/2014/main" id="{32F6FF74-C0F4-B0E0-0284-F81B9B4514A6}"/>
                </a:ext>
              </a:extLst>
            </p:cNvPr>
            <p:cNvCxnSpPr>
              <a:cxnSpLocks/>
              <a:stCxn id="184" idx="2"/>
            </p:cNvCxnSpPr>
            <p:nvPr/>
          </p:nvCxnSpPr>
          <p:spPr>
            <a:xfrm>
              <a:off x="2773470" y="2412507"/>
              <a:ext cx="0" cy="849644"/>
            </a:xfrm>
            <a:prstGeom prst="line">
              <a:avLst/>
            </a:prstGeom>
            <a:ln w="38100" cmpd="dbl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7" name="Picture 186">
            <a:extLst>
              <a:ext uri="{FF2B5EF4-FFF2-40B4-BE49-F238E27FC236}">
                <a16:creationId xmlns:a16="http://schemas.microsoft.com/office/drawing/2014/main" id="{D92E7F83-9081-D458-959B-6E22F911B6B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3359" b="8379"/>
          <a:stretch/>
        </p:blipFill>
        <p:spPr>
          <a:xfrm>
            <a:off x="6433071" y="2709049"/>
            <a:ext cx="5361134" cy="3205216"/>
          </a:xfrm>
          <a:prstGeom prst="rect">
            <a:avLst/>
          </a:prstGeom>
        </p:spPr>
      </p:pic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2F455B03-7A5E-2903-EF72-8059FBCBDA31}"/>
              </a:ext>
            </a:extLst>
          </p:cNvPr>
          <p:cNvCxnSpPr>
            <a:cxnSpLocks/>
          </p:cNvCxnSpPr>
          <p:nvPr/>
        </p:nvCxnSpPr>
        <p:spPr>
          <a:xfrm>
            <a:off x="6146798" y="657767"/>
            <a:ext cx="54450" cy="596463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9EC4381A-8F36-2F18-16F8-D9BA3B2673BC}"/>
              </a:ext>
            </a:extLst>
          </p:cNvPr>
          <p:cNvCxnSpPr>
            <a:cxnSpLocks/>
          </p:cNvCxnSpPr>
          <p:nvPr/>
        </p:nvCxnSpPr>
        <p:spPr>
          <a:xfrm flipV="1">
            <a:off x="278575" y="3373450"/>
            <a:ext cx="5895448" cy="555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8D2C7F24-59CE-4D8D-F4D6-57AB2BCEBF64}"/>
              </a:ext>
            </a:extLst>
          </p:cNvPr>
          <p:cNvCxnSpPr>
            <a:cxnSpLocks/>
          </p:cNvCxnSpPr>
          <p:nvPr/>
        </p:nvCxnSpPr>
        <p:spPr>
          <a:xfrm flipV="1">
            <a:off x="6174023" y="2639580"/>
            <a:ext cx="5824721" cy="147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6" name="Content Placeholder 2">
            <a:extLst>
              <a:ext uri="{FF2B5EF4-FFF2-40B4-BE49-F238E27FC236}">
                <a16:creationId xmlns:a16="http://schemas.microsoft.com/office/drawing/2014/main" id="{B653BD15-9D98-FCE5-7802-684864E84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2115" y="5872017"/>
            <a:ext cx="4926903" cy="75074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accent1"/>
                </a:solidFill>
              </a:rPr>
              <a:t>1..* channels per cluster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accent1"/>
                </a:solidFill>
              </a:rPr>
              <a:t>Coupling elements are transparent for data,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accent1"/>
                </a:solidFill>
              </a:rPr>
              <a:t>BUT, important for bus timing/performance.</a:t>
            </a:r>
          </a:p>
        </p:txBody>
      </p:sp>
      <p:sp>
        <p:nvSpPr>
          <p:cNvPr id="197" name="Content Placeholder 2">
            <a:extLst>
              <a:ext uri="{FF2B5EF4-FFF2-40B4-BE49-F238E27FC236}">
                <a16:creationId xmlns:a16="http://schemas.microsoft.com/office/drawing/2014/main" id="{A9DEF447-E544-E963-2337-5F2CDCC82FF9}"/>
              </a:ext>
            </a:extLst>
          </p:cNvPr>
          <p:cNvSpPr txBox="1">
            <a:spLocks/>
          </p:cNvSpPr>
          <p:nvPr/>
        </p:nvSpPr>
        <p:spPr>
          <a:xfrm>
            <a:off x="6342600" y="332008"/>
            <a:ext cx="2643495" cy="750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accent1"/>
                </a:solidFill>
              </a:rPr>
              <a:t>2 channels per cluster.</a:t>
            </a:r>
          </a:p>
        </p:txBody>
      </p:sp>
      <p:sp>
        <p:nvSpPr>
          <p:cNvPr id="198" name="Content Placeholder 2">
            <a:extLst>
              <a:ext uri="{FF2B5EF4-FFF2-40B4-BE49-F238E27FC236}">
                <a16:creationId xmlns:a16="http://schemas.microsoft.com/office/drawing/2014/main" id="{12393592-D33F-337E-9781-A22177B3D98F}"/>
              </a:ext>
            </a:extLst>
          </p:cNvPr>
          <p:cNvSpPr txBox="1">
            <a:spLocks/>
          </p:cNvSpPr>
          <p:nvPr/>
        </p:nvSpPr>
        <p:spPr>
          <a:xfrm>
            <a:off x="90667" y="2682916"/>
            <a:ext cx="6083356" cy="750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accent1"/>
                </a:solidFill>
              </a:rPr>
              <a:t>Exactly 1 channel per CAN cluster.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accent1"/>
                </a:solidFill>
              </a:rPr>
              <a:t>All participants must have the same bus protocol and baud rate.</a:t>
            </a:r>
          </a:p>
        </p:txBody>
      </p:sp>
      <p:sp>
        <p:nvSpPr>
          <p:cNvPr id="199" name="Content Placeholder 2">
            <a:extLst>
              <a:ext uri="{FF2B5EF4-FFF2-40B4-BE49-F238E27FC236}">
                <a16:creationId xmlns:a16="http://schemas.microsoft.com/office/drawing/2014/main" id="{C9E7B67F-A9B6-7C08-21C5-FF29512CF234}"/>
              </a:ext>
            </a:extLst>
          </p:cNvPr>
          <p:cNvSpPr txBox="1">
            <a:spLocks/>
          </p:cNvSpPr>
          <p:nvPr/>
        </p:nvSpPr>
        <p:spPr>
          <a:xfrm>
            <a:off x="2611848" y="3818663"/>
            <a:ext cx="3525308" cy="360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accent1"/>
                </a:solidFill>
              </a:rPr>
              <a:t>Exactly 1 Channel per LIN Cluster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accent1"/>
                </a:solidFill>
              </a:rPr>
              <a:t>Different roles of the participants</a:t>
            </a:r>
          </a:p>
        </p:txBody>
      </p:sp>
    </p:spTree>
    <p:extLst>
      <p:ext uri="{BB962C8B-B14F-4D97-AF65-F5344CB8AC3E}">
        <p14:creationId xmlns:p14="http://schemas.microsoft.com/office/powerpoint/2010/main" val="2141980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365B-F1D8-9370-608A-98421BAD5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6" y="272525"/>
            <a:ext cx="8498064" cy="750649"/>
          </a:xfrm>
        </p:spPr>
        <p:txBody>
          <a:bodyPr>
            <a:normAutofit/>
          </a:bodyPr>
          <a:lstStyle/>
          <a:p>
            <a:r>
              <a:rPr lang="de-DE" sz="3600" dirty="0"/>
              <a:t>Ethernet Topologies </a:t>
            </a:r>
            <a:r>
              <a:rPr lang="de-DE" sz="2400" dirty="0"/>
              <a:t>(from draft FMI LS Bus)</a:t>
            </a:r>
            <a:endParaRPr lang="de-DE" sz="36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3D136D-23B8-99C1-2259-49F05E7E8344}"/>
              </a:ext>
            </a:extLst>
          </p:cNvPr>
          <p:cNvGrpSpPr/>
          <p:nvPr/>
        </p:nvGrpSpPr>
        <p:grpSpPr>
          <a:xfrm>
            <a:off x="354106" y="4042623"/>
            <a:ext cx="6261594" cy="2542852"/>
            <a:chOff x="83777" y="2593924"/>
            <a:chExt cx="6261594" cy="25428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5DF3C86-14A1-B8C4-1BF7-B4D176C7B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27785"/>
            <a:stretch/>
          </p:blipFill>
          <p:spPr>
            <a:xfrm>
              <a:off x="83777" y="2593924"/>
              <a:ext cx="6261594" cy="254285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6C591AD-C62D-A488-64D9-546964D14D15}"/>
                </a:ext>
              </a:extLst>
            </p:cNvPr>
            <p:cNvSpPr/>
            <p:nvPr/>
          </p:nvSpPr>
          <p:spPr>
            <a:xfrm>
              <a:off x="479644" y="4610144"/>
              <a:ext cx="5469859" cy="3854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>
                  <a:solidFill>
                    <a:schemeClr val="accent1"/>
                  </a:solidFill>
                </a:rPr>
                <a:t>Bus Simulation Component or Importer with Bus Support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8493F10-BC6F-3C25-60B0-4090E720A387}"/>
              </a:ext>
            </a:extLst>
          </p:cNvPr>
          <p:cNvGrpSpPr/>
          <p:nvPr/>
        </p:nvGrpSpPr>
        <p:grpSpPr>
          <a:xfrm>
            <a:off x="333148" y="1167319"/>
            <a:ext cx="6164929" cy="2675789"/>
            <a:chOff x="6345372" y="2593924"/>
            <a:chExt cx="5762852" cy="245320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07FC176-A9DB-595B-18ED-3C8AB570A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28149"/>
            <a:stretch/>
          </p:blipFill>
          <p:spPr>
            <a:xfrm>
              <a:off x="6345372" y="2593924"/>
              <a:ext cx="5762852" cy="245320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C241EDF-B1E1-BC88-5A6F-74EB104D4851}"/>
                </a:ext>
              </a:extLst>
            </p:cNvPr>
            <p:cNvSpPr/>
            <p:nvPr/>
          </p:nvSpPr>
          <p:spPr>
            <a:xfrm>
              <a:off x="6802304" y="4560365"/>
              <a:ext cx="4848988" cy="3854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>
                  <a:solidFill>
                    <a:schemeClr val="accent1"/>
                  </a:solidFill>
                </a:rPr>
                <a:t>Bus Simulation Component or Importer with Bus Support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6CE6D6B-FA38-5E63-2C3E-377BEED62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9506" y="5704553"/>
            <a:ext cx="1696862" cy="892569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9DE1AB6-821E-F804-45C2-600C5BA95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9383" y="1167319"/>
            <a:ext cx="4729469" cy="90895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accent1"/>
                </a:solidFill>
              </a:rPr>
              <a:t>Need to support mulitidrop segments.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accent1"/>
                </a:solidFill>
              </a:rPr>
              <a:t>Need to support point-to-point segments.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78EFF74-2E19-41E8-BA62-C97A4AC8A113}"/>
              </a:ext>
            </a:extLst>
          </p:cNvPr>
          <p:cNvSpPr txBox="1">
            <a:spLocks/>
          </p:cNvSpPr>
          <p:nvPr/>
        </p:nvSpPr>
        <p:spPr>
          <a:xfrm>
            <a:off x="6904287" y="4662296"/>
            <a:ext cx="4585236" cy="364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dirty="0"/>
              <a:t>Switch modeled inside Bus Simulation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EB5AF0-693D-8B06-4803-42C2D346F8EA}"/>
              </a:ext>
            </a:extLst>
          </p:cNvPr>
          <p:cNvSpPr/>
          <p:nvPr/>
        </p:nvSpPr>
        <p:spPr>
          <a:xfrm>
            <a:off x="615837" y="1363396"/>
            <a:ext cx="1118680" cy="319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Component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44E5E3-15D3-9906-2537-F647C88D6670}"/>
              </a:ext>
            </a:extLst>
          </p:cNvPr>
          <p:cNvSpPr/>
          <p:nvPr/>
        </p:nvSpPr>
        <p:spPr>
          <a:xfrm>
            <a:off x="2067600" y="1378079"/>
            <a:ext cx="1118680" cy="319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Component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9ED559-D7C2-407A-662B-EE1D9032FBFE}"/>
              </a:ext>
            </a:extLst>
          </p:cNvPr>
          <p:cNvSpPr/>
          <p:nvPr/>
        </p:nvSpPr>
        <p:spPr>
          <a:xfrm>
            <a:off x="3601334" y="1413743"/>
            <a:ext cx="1118680" cy="319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Component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F34AFC-F9AE-1324-52BD-AFE714C53E1A}"/>
              </a:ext>
            </a:extLst>
          </p:cNvPr>
          <p:cNvSpPr/>
          <p:nvPr/>
        </p:nvSpPr>
        <p:spPr>
          <a:xfrm>
            <a:off x="5096156" y="1410495"/>
            <a:ext cx="1118680" cy="319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Component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575DDC-0C9C-5587-BDD0-87500B521889}"/>
              </a:ext>
            </a:extLst>
          </p:cNvPr>
          <p:cNvSpPr/>
          <p:nvPr/>
        </p:nvSpPr>
        <p:spPr>
          <a:xfrm>
            <a:off x="5180460" y="4296378"/>
            <a:ext cx="1118680" cy="319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Component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FCB5543-D8F2-E3B6-A8B6-DC06A5754065}"/>
              </a:ext>
            </a:extLst>
          </p:cNvPr>
          <p:cNvSpPr/>
          <p:nvPr/>
        </p:nvSpPr>
        <p:spPr>
          <a:xfrm>
            <a:off x="3659694" y="4332042"/>
            <a:ext cx="1118680" cy="319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Component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EFA84AA-4A8C-0AFA-9F16-C23A783A0071}"/>
              </a:ext>
            </a:extLst>
          </p:cNvPr>
          <p:cNvSpPr/>
          <p:nvPr/>
        </p:nvSpPr>
        <p:spPr>
          <a:xfrm>
            <a:off x="2129201" y="4328794"/>
            <a:ext cx="1118680" cy="319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Component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5792097-3A64-022D-62AB-F4386B07383F}"/>
              </a:ext>
            </a:extLst>
          </p:cNvPr>
          <p:cNvSpPr/>
          <p:nvPr/>
        </p:nvSpPr>
        <p:spPr>
          <a:xfrm>
            <a:off x="627893" y="4335274"/>
            <a:ext cx="1118680" cy="319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Component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ED689F7-5E24-5F44-3D78-A9A7E706AE7E}"/>
              </a:ext>
            </a:extLst>
          </p:cNvPr>
          <p:cNvCxnSpPr>
            <a:cxnSpLocks/>
          </p:cNvCxnSpPr>
          <p:nvPr/>
        </p:nvCxnSpPr>
        <p:spPr>
          <a:xfrm flipH="1" flipV="1">
            <a:off x="4778374" y="2043969"/>
            <a:ext cx="2125913" cy="787800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A272A38-8476-5F2B-E5FB-8EA29F0342A4}"/>
              </a:ext>
            </a:extLst>
          </p:cNvPr>
          <p:cNvCxnSpPr>
            <a:cxnSpLocks/>
          </p:cNvCxnSpPr>
          <p:nvPr/>
        </p:nvCxnSpPr>
        <p:spPr>
          <a:xfrm flipH="1">
            <a:off x="5190187" y="4885860"/>
            <a:ext cx="1714100" cy="561645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F17E428-B1F5-6F18-8809-373721431A9E}"/>
              </a:ext>
            </a:extLst>
          </p:cNvPr>
          <p:cNvCxnSpPr>
            <a:cxnSpLocks/>
          </p:cNvCxnSpPr>
          <p:nvPr/>
        </p:nvCxnSpPr>
        <p:spPr>
          <a:xfrm flipV="1">
            <a:off x="238556" y="3970733"/>
            <a:ext cx="11599338" cy="142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24270955-4DC8-1626-B286-9F612185B5B1}"/>
              </a:ext>
            </a:extLst>
          </p:cNvPr>
          <p:cNvSpPr txBox="1">
            <a:spLocks/>
          </p:cNvSpPr>
          <p:nvPr/>
        </p:nvSpPr>
        <p:spPr>
          <a:xfrm>
            <a:off x="6831160" y="2749980"/>
            <a:ext cx="4585236" cy="382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800" dirty="0"/>
              <a:t>Switch modeled inside component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873499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4E3DC-7BD5-CF12-1675-E08F388A7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46" y="326940"/>
            <a:ext cx="10235119" cy="708194"/>
          </a:xfrm>
        </p:spPr>
        <p:txBody>
          <a:bodyPr>
            <a:normAutofit/>
          </a:bodyPr>
          <a:lstStyle/>
          <a:p>
            <a:r>
              <a:rPr lang="de-DE" sz="3600" dirty="0"/>
              <a:t>Hierachical systems with buses</a:t>
            </a:r>
          </a:p>
        </p:txBody>
      </p:sp>
      <p:sp>
        <p:nvSpPr>
          <p:cNvPr id="4" name="!!ComponentsLabel">
            <a:extLst>
              <a:ext uri="{FF2B5EF4-FFF2-40B4-BE49-F238E27FC236}">
                <a16:creationId xmlns:a16="http://schemas.microsoft.com/office/drawing/2014/main" id="{6BF0ACF8-7BE0-55DC-D98F-C78F0FB28051}"/>
              </a:ext>
            </a:extLst>
          </p:cNvPr>
          <p:cNvSpPr txBox="1"/>
          <p:nvPr/>
        </p:nvSpPr>
        <p:spPr>
          <a:xfrm>
            <a:off x="1543430" y="1618573"/>
            <a:ext cx="2476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3"/>
              </a:buClr>
            </a:pPr>
            <a:r>
              <a:rPr lang="en-US" sz="1400" b="1">
                <a:solidFill>
                  <a:schemeClr val="accent1"/>
                </a:solidFill>
              </a:rPr>
              <a:t>System Model</a:t>
            </a:r>
            <a:endParaRPr lang="en-US" sz="1400">
              <a:solidFill>
                <a:schemeClr val="accent1"/>
              </a:solidFill>
            </a:endParaRPr>
          </a:p>
        </p:txBody>
      </p:sp>
      <p:sp>
        <p:nvSpPr>
          <p:cNvPr id="5" name="Rechteck 8">
            <a:extLst>
              <a:ext uri="{FF2B5EF4-FFF2-40B4-BE49-F238E27FC236}">
                <a16:creationId xmlns:a16="http://schemas.microsoft.com/office/drawing/2014/main" id="{4DECAC3A-6D7E-6B3C-F07F-B5511199FDC8}"/>
              </a:ext>
            </a:extLst>
          </p:cNvPr>
          <p:cNvSpPr/>
          <p:nvPr/>
        </p:nvSpPr>
        <p:spPr>
          <a:xfrm>
            <a:off x="1796567" y="1265205"/>
            <a:ext cx="2089786" cy="230672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None/>
            </a:pPr>
            <a:r>
              <a:rPr lang="en-US" sz="1600" b="1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6" name="Verbinder: gewinkelt 27">
            <a:extLst>
              <a:ext uri="{FF2B5EF4-FFF2-40B4-BE49-F238E27FC236}">
                <a16:creationId xmlns:a16="http://schemas.microsoft.com/office/drawing/2014/main" id="{C904D6CD-8FAD-BAFF-B495-3A25A0324FB3}"/>
              </a:ext>
            </a:extLst>
          </p:cNvPr>
          <p:cNvCxnSpPr>
            <a:cxnSpLocks/>
            <a:stCxn id="10" idx="3"/>
            <a:endCxn id="14" idx="3"/>
          </p:cNvCxnSpPr>
          <p:nvPr/>
        </p:nvCxnSpPr>
        <p:spPr>
          <a:xfrm>
            <a:off x="3239277" y="1813109"/>
            <a:ext cx="10575" cy="1129035"/>
          </a:xfrm>
          <a:prstGeom prst="bentConnector3">
            <a:avLst>
              <a:gd name="adj1" fmla="val 2261702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Verbinder: gewinkelt 27">
            <a:extLst>
              <a:ext uri="{FF2B5EF4-FFF2-40B4-BE49-F238E27FC236}">
                <a16:creationId xmlns:a16="http://schemas.microsoft.com/office/drawing/2014/main" id="{3212A82C-4F70-0C91-AAA3-5F534FA26AE5}"/>
              </a:ext>
            </a:extLst>
          </p:cNvPr>
          <p:cNvCxnSpPr>
            <a:cxnSpLocks/>
            <a:stCxn id="15" idx="1"/>
            <a:endCxn id="11" idx="1"/>
          </p:cNvCxnSpPr>
          <p:nvPr/>
        </p:nvCxnSpPr>
        <p:spPr>
          <a:xfrm rot="10800000">
            <a:off x="2456271" y="1817032"/>
            <a:ext cx="10575" cy="1129035"/>
          </a:xfrm>
          <a:prstGeom prst="bentConnector3">
            <a:avLst>
              <a:gd name="adj1" fmla="val 2261702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82B6602D-D332-543B-584B-DE1F6D805CFC}"/>
              </a:ext>
            </a:extLst>
          </p:cNvPr>
          <p:cNvGrpSpPr/>
          <p:nvPr/>
        </p:nvGrpSpPr>
        <p:grpSpPr>
          <a:xfrm>
            <a:off x="2456270" y="1447034"/>
            <a:ext cx="783007" cy="782946"/>
            <a:chOff x="1089142" y="2101267"/>
            <a:chExt cx="771633" cy="568069"/>
          </a:xfrm>
        </p:grpSpPr>
        <p:sp>
          <p:nvSpPr>
            <p:cNvPr id="9" name="Rechteck 9">
              <a:extLst>
                <a:ext uri="{FF2B5EF4-FFF2-40B4-BE49-F238E27FC236}">
                  <a16:creationId xmlns:a16="http://schemas.microsoft.com/office/drawing/2014/main" id="{9551ECB8-0F94-E58F-8EA4-B7D12273AF71}"/>
                </a:ext>
              </a:extLst>
            </p:cNvPr>
            <p:cNvSpPr/>
            <p:nvPr/>
          </p:nvSpPr>
          <p:spPr>
            <a:xfrm>
              <a:off x="1175755" y="2101267"/>
              <a:ext cx="629740" cy="56806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600"/>
                </a:spcBef>
                <a:buClr>
                  <a:schemeClr val="accent3"/>
                </a:buClr>
                <a:buFont typeface="Wingdings" panose="05000000000000000000" pitchFamily="2" charset="2"/>
                <a:buNone/>
              </a:pPr>
              <a:r>
                <a:rPr lang="en-US" sz="1600" b="1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0" name="Rechteck 15">
              <a:extLst>
                <a:ext uri="{FF2B5EF4-FFF2-40B4-BE49-F238E27FC236}">
                  <a16:creationId xmlns:a16="http://schemas.microsoft.com/office/drawing/2014/main" id="{50DB4B2B-D974-4BF6-E135-D597FEC5A335}"/>
                </a:ext>
              </a:extLst>
            </p:cNvPr>
            <p:cNvSpPr/>
            <p:nvPr/>
          </p:nvSpPr>
          <p:spPr>
            <a:xfrm>
              <a:off x="1735740" y="2294063"/>
              <a:ext cx="125035" cy="14562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spcBef>
                  <a:spcPts val="600"/>
                </a:spcBef>
                <a:buClr>
                  <a:schemeClr val="accent3"/>
                </a:buClr>
                <a:buFont typeface="Wingdings" panose="05000000000000000000" pitchFamily="2" charset="2"/>
                <a:buNone/>
              </a:pPr>
              <a:endParaRPr lang="en-US" sz="1600" err="1">
                <a:solidFill>
                  <a:schemeClr val="bg1"/>
                </a:solidFill>
              </a:endParaRPr>
            </a:p>
          </p:txBody>
        </p:sp>
        <p:sp>
          <p:nvSpPr>
            <p:cNvPr id="11" name="Rechteck 17">
              <a:extLst>
                <a:ext uri="{FF2B5EF4-FFF2-40B4-BE49-F238E27FC236}">
                  <a16:creationId xmlns:a16="http://schemas.microsoft.com/office/drawing/2014/main" id="{A621C882-BDCE-DE24-B8F5-FDACD0FA8845}"/>
                </a:ext>
              </a:extLst>
            </p:cNvPr>
            <p:cNvSpPr/>
            <p:nvPr/>
          </p:nvSpPr>
          <p:spPr>
            <a:xfrm>
              <a:off x="1089142" y="2296909"/>
              <a:ext cx="125034" cy="14562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spcBef>
                  <a:spcPts val="600"/>
                </a:spcBef>
                <a:buClr>
                  <a:schemeClr val="accent3"/>
                </a:buClr>
                <a:buFont typeface="Wingdings" panose="05000000000000000000" pitchFamily="2" charset="2"/>
                <a:buNone/>
              </a:pPr>
              <a:endParaRPr lang="en-US" sz="160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A1F6DD-9FB9-B258-10B5-1F39F97C0EFB}"/>
              </a:ext>
            </a:extLst>
          </p:cNvPr>
          <p:cNvGrpSpPr/>
          <p:nvPr/>
        </p:nvGrpSpPr>
        <p:grpSpPr>
          <a:xfrm>
            <a:off x="2466845" y="2576069"/>
            <a:ext cx="783007" cy="782946"/>
            <a:chOff x="1089142" y="2101267"/>
            <a:chExt cx="771633" cy="568069"/>
          </a:xfrm>
        </p:grpSpPr>
        <p:sp>
          <p:nvSpPr>
            <p:cNvPr id="13" name="Rechteck 9">
              <a:extLst>
                <a:ext uri="{FF2B5EF4-FFF2-40B4-BE49-F238E27FC236}">
                  <a16:creationId xmlns:a16="http://schemas.microsoft.com/office/drawing/2014/main" id="{814F2AE9-7A8A-A4F9-344F-052DC16ABA10}"/>
                </a:ext>
              </a:extLst>
            </p:cNvPr>
            <p:cNvSpPr/>
            <p:nvPr/>
          </p:nvSpPr>
          <p:spPr>
            <a:xfrm>
              <a:off x="1175755" y="2101267"/>
              <a:ext cx="629740" cy="56806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600"/>
                </a:spcBef>
                <a:buClr>
                  <a:schemeClr val="accent3"/>
                </a:buClr>
                <a:buFont typeface="Wingdings" panose="05000000000000000000" pitchFamily="2" charset="2"/>
                <a:buNone/>
              </a:pPr>
              <a:r>
                <a:rPr lang="en-US" sz="1600" b="1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4" name="Rechteck 15">
              <a:extLst>
                <a:ext uri="{FF2B5EF4-FFF2-40B4-BE49-F238E27FC236}">
                  <a16:creationId xmlns:a16="http://schemas.microsoft.com/office/drawing/2014/main" id="{2D35F294-688F-FDC4-C478-909A6902F773}"/>
                </a:ext>
              </a:extLst>
            </p:cNvPr>
            <p:cNvSpPr/>
            <p:nvPr/>
          </p:nvSpPr>
          <p:spPr>
            <a:xfrm>
              <a:off x="1735740" y="2294063"/>
              <a:ext cx="125035" cy="14562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spcBef>
                  <a:spcPts val="600"/>
                </a:spcBef>
                <a:buClr>
                  <a:schemeClr val="accent3"/>
                </a:buClr>
                <a:buFont typeface="Wingdings" panose="05000000000000000000" pitchFamily="2" charset="2"/>
                <a:buNone/>
              </a:pPr>
              <a:endParaRPr lang="en-US" sz="1600" err="1">
                <a:solidFill>
                  <a:schemeClr val="bg1"/>
                </a:solidFill>
              </a:endParaRPr>
            </a:p>
          </p:txBody>
        </p:sp>
        <p:sp>
          <p:nvSpPr>
            <p:cNvPr id="15" name="Rechteck 17">
              <a:extLst>
                <a:ext uri="{FF2B5EF4-FFF2-40B4-BE49-F238E27FC236}">
                  <a16:creationId xmlns:a16="http://schemas.microsoft.com/office/drawing/2014/main" id="{6AD8D4BE-04F9-49B4-3412-F3223433B6B5}"/>
                </a:ext>
              </a:extLst>
            </p:cNvPr>
            <p:cNvSpPr/>
            <p:nvPr/>
          </p:nvSpPr>
          <p:spPr>
            <a:xfrm>
              <a:off x="1089142" y="2296909"/>
              <a:ext cx="125034" cy="14562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spcBef>
                  <a:spcPts val="600"/>
                </a:spcBef>
                <a:buClr>
                  <a:schemeClr val="accent3"/>
                </a:buClr>
                <a:buFont typeface="Wingdings" panose="05000000000000000000" pitchFamily="2" charset="2"/>
                <a:buNone/>
              </a:pPr>
              <a:endParaRPr lang="en-US" sz="160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0EF8356-25AE-D62C-B0A0-7583B1AB702E}"/>
              </a:ext>
            </a:extLst>
          </p:cNvPr>
          <p:cNvGrpSpPr/>
          <p:nvPr/>
        </p:nvGrpSpPr>
        <p:grpSpPr>
          <a:xfrm>
            <a:off x="1825068" y="4006497"/>
            <a:ext cx="2116955" cy="2094488"/>
            <a:chOff x="605571" y="3248583"/>
            <a:chExt cx="1536095" cy="1445831"/>
          </a:xfrm>
        </p:grpSpPr>
        <p:sp>
          <p:nvSpPr>
            <p:cNvPr id="44" name="Rechteck 8">
              <a:extLst>
                <a:ext uri="{FF2B5EF4-FFF2-40B4-BE49-F238E27FC236}">
                  <a16:creationId xmlns:a16="http://schemas.microsoft.com/office/drawing/2014/main" id="{785B8E60-0001-C63C-2626-B74A426190AB}"/>
                </a:ext>
              </a:extLst>
            </p:cNvPr>
            <p:cNvSpPr/>
            <p:nvPr/>
          </p:nvSpPr>
          <p:spPr>
            <a:xfrm>
              <a:off x="643864" y="3285229"/>
              <a:ext cx="1446088" cy="14091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spcBef>
                  <a:spcPts val="600"/>
                </a:spcBef>
                <a:buClr>
                  <a:schemeClr val="accent3"/>
                </a:buClr>
                <a:buFont typeface="Wingdings" panose="05000000000000000000" pitchFamily="2" charset="2"/>
                <a:buNone/>
              </a:pPr>
              <a:r>
                <a:rPr lang="en-US" sz="1600" b="1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45" name="Verbinder: gewinkelt 27">
              <a:extLst>
                <a:ext uri="{FF2B5EF4-FFF2-40B4-BE49-F238E27FC236}">
                  <a16:creationId xmlns:a16="http://schemas.microsoft.com/office/drawing/2014/main" id="{433DB866-3308-C2EE-F4FC-3C6264EE8FE1}"/>
                </a:ext>
              </a:extLst>
            </p:cNvPr>
            <p:cNvCxnSpPr>
              <a:cxnSpLocks/>
              <a:stCxn id="56" idx="3"/>
              <a:endCxn id="61" idx="3"/>
            </p:cNvCxnSpPr>
            <p:nvPr/>
          </p:nvCxnSpPr>
          <p:spPr>
            <a:xfrm>
              <a:off x="1632446" y="3850196"/>
              <a:ext cx="7572" cy="482802"/>
            </a:xfrm>
            <a:prstGeom prst="bentConnector3">
              <a:avLst>
                <a:gd name="adj1" fmla="val 3119017"/>
              </a:avLst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Verbinder: gewinkelt 27">
              <a:extLst>
                <a:ext uri="{FF2B5EF4-FFF2-40B4-BE49-F238E27FC236}">
                  <a16:creationId xmlns:a16="http://schemas.microsoft.com/office/drawing/2014/main" id="{ECC8AC8B-CA70-E525-BAC7-52F6FB1E074F}"/>
                </a:ext>
              </a:extLst>
            </p:cNvPr>
            <p:cNvCxnSpPr>
              <a:cxnSpLocks/>
              <a:stCxn id="62" idx="1"/>
              <a:endCxn id="57" idx="1"/>
            </p:cNvCxnSpPr>
            <p:nvPr/>
          </p:nvCxnSpPr>
          <p:spPr>
            <a:xfrm rot="10800000">
              <a:off x="1090622" y="3850197"/>
              <a:ext cx="7572" cy="485011"/>
            </a:xfrm>
            <a:prstGeom prst="bentConnector3">
              <a:avLst>
                <a:gd name="adj1" fmla="val 3119017"/>
              </a:avLst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AFB5180-AB46-39CB-72A7-48BA183605E1}"/>
                </a:ext>
              </a:extLst>
            </p:cNvPr>
            <p:cNvGrpSpPr/>
            <p:nvPr/>
          </p:nvGrpSpPr>
          <p:grpSpPr>
            <a:xfrm>
              <a:off x="1098194" y="4126836"/>
              <a:ext cx="541824" cy="440932"/>
              <a:chOff x="1089142" y="2101267"/>
              <a:chExt cx="771633" cy="568069"/>
            </a:xfrm>
          </p:grpSpPr>
          <p:sp>
            <p:nvSpPr>
              <p:cNvPr id="60" name="Rechteck 9">
                <a:extLst>
                  <a:ext uri="{FF2B5EF4-FFF2-40B4-BE49-F238E27FC236}">
                    <a16:creationId xmlns:a16="http://schemas.microsoft.com/office/drawing/2014/main" id="{F03696CF-127A-537A-44F5-741DB8D6B453}"/>
                  </a:ext>
                </a:extLst>
              </p:cNvPr>
              <p:cNvSpPr/>
              <p:nvPr/>
            </p:nvSpPr>
            <p:spPr>
              <a:xfrm>
                <a:off x="1175755" y="2101267"/>
                <a:ext cx="629740" cy="56806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spcBef>
                    <a:spcPts val="600"/>
                  </a:spcBef>
                  <a:buClr>
                    <a:schemeClr val="accent3"/>
                  </a:buClr>
                  <a:buFont typeface="Wingdings" panose="05000000000000000000" pitchFamily="2" charset="2"/>
                  <a:buNone/>
                </a:pPr>
                <a:r>
                  <a:rPr lang="en-US" sz="1600" b="1">
                    <a:solidFill>
                      <a:schemeClr val="tx1"/>
                    </a:solidFill>
                  </a:rPr>
                  <a:t>D</a:t>
                </a:r>
              </a:p>
            </p:txBody>
          </p:sp>
          <p:sp>
            <p:nvSpPr>
              <p:cNvPr id="61" name="Rechteck 15">
                <a:extLst>
                  <a:ext uri="{FF2B5EF4-FFF2-40B4-BE49-F238E27FC236}">
                    <a16:creationId xmlns:a16="http://schemas.microsoft.com/office/drawing/2014/main" id="{1AEA9366-BC10-73AB-9AAD-67E914AB8038}"/>
                  </a:ext>
                </a:extLst>
              </p:cNvPr>
              <p:cNvSpPr/>
              <p:nvPr/>
            </p:nvSpPr>
            <p:spPr>
              <a:xfrm>
                <a:off x="1735740" y="2294063"/>
                <a:ext cx="125035" cy="1456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l">
                  <a:spcBef>
                    <a:spcPts val="600"/>
                  </a:spcBef>
                  <a:buClr>
                    <a:schemeClr val="accent3"/>
                  </a:buClr>
                  <a:buFont typeface="Wingdings" panose="05000000000000000000" pitchFamily="2" charset="2"/>
                  <a:buNone/>
                </a:pPr>
                <a:endParaRPr lang="en-US" sz="160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Rechteck 17">
                <a:extLst>
                  <a:ext uri="{FF2B5EF4-FFF2-40B4-BE49-F238E27FC236}">
                    <a16:creationId xmlns:a16="http://schemas.microsoft.com/office/drawing/2014/main" id="{B78AA0FD-F402-F63D-CAC3-12120B6342D4}"/>
                  </a:ext>
                </a:extLst>
              </p:cNvPr>
              <p:cNvSpPr/>
              <p:nvPr/>
            </p:nvSpPr>
            <p:spPr>
              <a:xfrm>
                <a:off x="1089142" y="2296909"/>
                <a:ext cx="125034" cy="1456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l">
                  <a:spcBef>
                    <a:spcPts val="600"/>
                  </a:spcBef>
                  <a:buClr>
                    <a:schemeClr val="accent3"/>
                  </a:buClr>
                  <a:buFont typeface="Wingdings" panose="05000000000000000000" pitchFamily="2" charset="2"/>
                  <a:buNone/>
                </a:pPr>
                <a:endParaRPr lang="en-US" sz="1600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43897C7-8D24-AE9D-9578-FAD36FABF700}"/>
                </a:ext>
              </a:extLst>
            </p:cNvPr>
            <p:cNvGrpSpPr/>
            <p:nvPr/>
          </p:nvGrpSpPr>
          <p:grpSpPr>
            <a:xfrm>
              <a:off x="1090622" y="3532370"/>
              <a:ext cx="541824" cy="440932"/>
              <a:chOff x="2597618" y="2736861"/>
              <a:chExt cx="541824" cy="440932"/>
            </a:xfrm>
          </p:grpSpPr>
          <p:sp>
            <p:nvSpPr>
              <p:cNvPr id="55" name="Rechteck 9">
                <a:extLst>
                  <a:ext uri="{FF2B5EF4-FFF2-40B4-BE49-F238E27FC236}">
                    <a16:creationId xmlns:a16="http://schemas.microsoft.com/office/drawing/2014/main" id="{6058614C-D8B9-2A6B-BB91-A963EACECEEF}"/>
                  </a:ext>
                </a:extLst>
              </p:cNvPr>
              <p:cNvSpPr/>
              <p:nvPr/>
            </p:nvSpPr>
            <p:spPr>
              <a:xfrm>
                <a:off x="2653354" y="2736861"/>
                <a:ext cx="442190" cy="4409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spcBef>
                    <a:spcPts val="600"/>
                  </a:spcBef>
                  <a:buClr>
                    <a:schemeClr val="accent3"/>
                  </a:buClr>
                  <a:buFont typeface="Wingdings" panose="05000000000000000000" pitchFamily="2" charset="2"/>
                  <a:buNone/>
                </a:pPr>
                <a:r>
                  <a:rPr lang="en-US" sz="1600" b="1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56" name="Rechteck 15">
                <a:extLst>
                  <a:ext uri="{FF2B5EF4-FFF2-40B4-BE49-F238E27FC236}">
                    <a16:creationId xmlns:a16="http://schemas.microsoft.com/office/drawing/2014/main" id="{89E21557-2B80-545C-C83F-54AF44E5F935}"/>
                  </a:ext>
                </a:extLst>
              </p:cNvPr>
              <p:cNvSpPr/>
              <p:nvPr/>
            </p:nvSpPr>
            <p:spPr>
              <a:xfrm>
                <a:off x="3051645" y="2998172"/>
                <a:ext cx="87797" cy="11303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l">
                  <a:spcBef>
                    <a:spcPts val="600"/>
                  </a:spcBef>
                  <a:buClr>
                    <a:schemeClr val="accent3"/>
                  </a:buClr>
                  <a:buFont typeface="Wingdings" panose="05000000000000000000" pitchFamily="2" charset="2"/>
                  <a:buNone/>
                </a:pPr>
                <a:endParaRPr lang="en-US" sz="160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Rechteck 17">
                <a:extLst>
                  <a:ext uri="{FF2B5EF4-FFF2-40B4-BE49-F238E27FC236}">
                    <a16:creationId xmlns:a16="http://schemas.microsoft.com/office/drawing/2014/main" id="{07123EC1-A06D-7D6F-E2C7-97E9569BAD14}"/>
                  </a:ext>
                </a:extLst>
              </p:cNvPr>
              <p:cNvSpPr/>
              <p:nvPr/>
            </p:nvSpPr>
            <p:spPr>
              <a:xfrm>
                <a:off x="2597618" y="2998172"/>
                <a:ext cx="87796" cy="11303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l">
                  <a:spcBef>
                    <a:spcPts val="600"/>
                  </a:spcBef>
                  <a:buClr>
                    <a:schemeClr val="accent3"/>
                  </a:buClr>
                  <a:buFont typeface="Wingdings" panose="05000000000000000000" pitchFamily="2" charset="2"/>
                  <a:buNone/>
                </a:pPr>
                <a:endParaRPr lang="en-US" sz="160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Rechteck 15">
                <a:extLst>
                  <a:ext uri="{FF2B5EF4-FFF2-40B4-BE49-F238E27FC236}">
                    <a16:creationId xmlns:a16="http://schemas.microsoft.com/office/drawing/2014/main" id="{F6F8569D-BCD9-E2F1-5119-ABF256563FAB}"/>
                  </a:ext>
                </a:extLst>
              </p:cNvPr>
              <p:cNvSpPr/>
              <p:nvPr/>
            </p:nvSpPr>
            <p:spPr>
              <a:xfrm>
                <a:off x="3051645" y="2795597"/>
                <a:ext cx="87797" cy="11303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l">
                  <a:spcBef>
                    <a:spcPts val="600"/>
                  </a:spcBef>
                  <a:buClr>
                    <a:schemeClr val="accent3"/>
                  </a:buClr>
                  <a:buFont typeface="Wingdings" panose="05000000000000000000" pitchFamily="2" charset="2"/>
                  <a:buNone/>
                </a:pPr>
                <a:endParaRPr lang="en-US" sz="160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Rechteck 17">
                <a:extLst>
                  <a:ext uri="{FF2B5EF4-FFF2-40B4-BE49-F238E27FC236}">
                    <a16:creationId xmlns:a16="http://schemas.microsoft.com/office/drawing/2014/main" id="{B635B3D7-0516-841C-5016-23E8BCF02C4F}"/>
                  </a:ext>
                </a:extLst>
              </p:cNvPr>
              <p:cNvSpPr/>
              <p:nvPr/>
            </p:nvSpPr>
            <p:spPr>
              <a:xfrm>
                <a:off x="2597618" y="2787782"/>
                <a:ext cx="87796" cy="11303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l">
                  <a:spcBef>
                    <a:spcPts val="600"/>
                  </a:spcBef>
                  <a:buClr>
                    <a:schemeClr val="accent3"/>
                  </a:buClr>
                  <a:buFont typeface="Wingdings" panose="05000000000000000000" pitchFamily="2" charset="2"/>
                  <a:buNone/>
                </a:pPr>
                <a:endParaRPr lang="en-US" sz="1600" err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9" name="Rechteck 15">
              <a:extLst>
                <a:ext uri="{FF2B5EF4-FFF2-40B4-BE49-F238E27FC236}">
                  <a16:creationId xmlns:a16="http://schemas.microsoft.com/office/drawing/2014/main" id="{C85EE2A7-6767-79C3-2F61-BFD6491E21E6}"/>
                </a:ext>
              </a:extLst>
            </p:cNvPr>
            <p:cNvSpPr/>
            <p:nvPr/>
          </p:nvSpPr>
          <p:spPr>
            <a:xfrm>
              <a:off x="605571" y="3591106"/>
              <a:ext cx="87797" cy="11303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spcBef>
                  <a:spcPts val="600"/>
                </a:spcBef>
                <a:buClr>
                  <a:schemeClr val="accent3"/>
                </a:buClr>
                <a:buFont typeface="Wingdings" panose="05000000000000000000" pitchFamily="2" charset="2"/>
                <a:buNone/>
              </a:pPr>
              <a:endParaRPr lang="en-US" sz="1600" err="1">
                <a:solidFill>
                  <a:schemeClr val="bg1"/>
                </a:solidFill>
              </a:endParaRPr>
            </a:p>
          </p:txBody>
        </p:sp>
        <p:sp>
          <p:nvSpPr>
            <p:cNvPr id="50" name="Rechteck 15">
              <a:extLst>
                <a:ext uri="{FF2B5EF4-FFF2-40B4-BE49-F238E27FC236}">
                  <a16:creationId xmlns:a16="http://schemas.microsoft.com/office/drawing/2014/main" id="{A0973E9D-BCD0-13D7-BA2E-6C582EF902C3}"/>
                </a:ext>
              </a:extLst>
            </p:cNvPr>
            <p:cNvSpPr/>
            <p:nvPr/>
          </p:nvSpPr>
          <p:spPr>
            <a:xfrm>
              <a:off x="2053869" y="3583291"/>
              <a:ext cx="87797" cy="11303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spcBef>
                  <a:spcPts val="600"/>
                </a:spcBef>
                <a:buClr>
                  <a:schemeClr val="accent3"/>
                </a:buClr>
                <a:buFont typeface="Wingdings" panose="05000000000000000000" pitchFamily="2" charset="2"/>
                <a:buNone/>
              </a:pPr>
              <a:endParaRPr lang="en-US" sz="1600" err="1">
                <a:solidFill>
                  <a:schemeClr val="bg1"/>
                </a:solidFill>
              </a:endParaRP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7AA19B96-3D25-5411-FB3F-A9D6AA5C98B9}"/>
                </a:ext>
              </a:extLst>
            </p:cNvPr>
            <p:cNvCxnSpPr>
              <a:stCxn id="58" idx="3"/>
              <a:endCxn id="50" idx="1"/>
            </p:cNvCxnSpPr>
            <p:nvPr/>
          </p:nvCxnSpPr>
          <p:spPr>
            <a:xfrm flipV="1">
              <a:off x="1632446" y="3639806"/>
              <a:ext cx="421423" cy="7815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474D1EAF-2836-182D-472C-5BC765D5290E}"/>
                </a:ext>
              </a:extLst>
            </p:cNvPr>
            <p:cNvCxnSpPr>
              <a:cxnSpLocks/>
              <a:stCxn id="49" idx="3"/>
              <a:endCxn id="59" idx="1"/>
            </p:cNvCxnSpPr>
            <p:nvPr/>
          </p:nvCxnSpPr>
          <p:spPr>
            <a:xfrm flipV="1">
              <a:off x="693368" y="3639806"/>
              <a:ext cx="397254" cy="7815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hteck 15">
              <a:extLst>
                <a:ext uri="{FF2B5EF4-FFF2-40B4-BE49-F238E27FC236}">
                  <a16:creationId xmlns:a16="http://schemas.microsoft.com/office/drawing/2014/main" id="{59F3B42B-EAD4-8903-570D-3CFDA621406E}"/>
                </a:ext>
              </a:extLst>
            </p:cNvPr>
            <p:cNvSpPr/>
            <p:nvPr/>
          </p:nvSpPr>
          <p:spPr>
            <a:xfrm>
              <a:off x="1045608" y="3248583"/>
              <a:ext cx="100459" cy="702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spcBef>
                  <a:spcPts val="600"/>
                </a:spcBef>
                <a:buClr>
                  <a:schemeClr val="accent3"/>
                </a:buClr>
                <a:buFont typeface="Wingdings" panose="05000000000000000000" pitchFamily="2" charset="2"/>
                <a:buNone/>
              </a:pPr>
              <a:endParaRPr lang="en-US" sz="1600" err="1">
                <a:solidFill>
                  <a:schemeClr val="bg1"/>
                </a:solidFill>
              </a:endParaRPr>
            </a:p>
          </p:txBody>
        </p:sp>
        <p:sp>
          <p:nvSpPr>
            <p:cNvPr id="54" name="Rechteck 15">
              <a:extLst>
                <a:ext uri="{FF2B5EF4-FFF2-40B4-BE49-F238E27FC236}">
                  <a16:creationId xmlns:a16="http://schemas.microsoft.com/office/drawing/2014/main" id="{16F74767-B93C-F6B9-3772-FA913002A312}"/>
                </a:ext>
              </a:extLst>
            </p:cNvPr>
            <p:cNvSpPr/>
            <p:nvPr/>
          </p:nvSpPr>
          <p:spPr>
            <a:xfrm>
              <a:off x="1405004" y="3500560"/>
              <a:ext cx="81793" cy="9054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spcBef>
                  <a:spcPts val="600"/>
                </a:spcBef>
                <a:buClr>
                  <a:schemeClr val="accent3"/>
                </a:buClr>
                <a:buFont typeface="Wingdings" panose="05000000000000000000" pitchFamily="2" charset="2"/>
                <a:buNone/>
              </a:pPr>
              <a:endParaRPr lang="en-US" sz="1600" err="1">
                <a:solidFill>
                  <a:schemeClr val="bg1"/>
                </a:solidFill>
              </a:endParaRPr>
            </a:p>
          </p:txBody>
        </p:sp>
      </p:grpSp>
      <p:sp>
        <p:nvSpPr>
          <p:cNvPr id="81" name="!!ComponentsLabel">
            <a:extLst>
              <a:ext uri="{FF2B5EF4-FFF2-40B4-BE49-F238E27FC236}">
                <a16:creationId xmlns:a16="http://schemas.microsoft.com/office/drawing/2014/main" id="{9A59A8EE-D3EC-B8C1-97CE-1F5C595A1A39}"/>
              </a:ext>
            </a:extLst>
          </p:cNvPr>
          <p:cNvSpPr txBox="1"/>
          <p:nvPr/>
        </p:nvSpPr>
        <p:spPr>
          <a:xfrm>
            <a:off x="408204" y="2780885"/>
            <a:ext cx="1193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3"/>
              </a:buClr>
            </a:pPr>
            <a:r>
              <a:rPr lang="en-US" sz="1400" dirty="0">
                <a:solidFill>
                  <a:schemeClr val="accent1"/>
                </a:solidFill>
              </a:rPr>
              <a:t>Referenced</a:t>
            </a:r>
            <a:br>
              <a:rPr lang="en-US" sz="1400"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SSPs</a:t>
            </a:r>
          </a:p>
        </p:txBody>
      </p:sp>
      <p:sp>
        <p:nvSpPr>
          <p:cNvPr id="82" name="Arc 81">
            <a:extLst>
              <a:ext uri="{FF2B5EF4-FFF2-40B4-BE49-F238E27FC236}">
                <a16:creationId xmlns:a16="http://schemas.microsoft.com/office/drawing/2014/main" id="{AAD82322-375E-8CDE-FD01-87C83F2C9D38}"/>
              </a:ext>
            </a:extLst>
          </p:cNvPr>
          <p:cNvSpPr/>
          <p:nvPr/>
        </p:nvSpPr>
        <p:spPr>
          <a:xfrm rot="17018148">
            <a:off x="4899981" y="953609"/>
            <a:ext cx="648813" cy="4462939"/>
          </a:xfrm>
          <a:prstGeom prst="arc">
            <a:avLst>
              <a:gd name="adj1" fmla="val 17103272"/>
              <a:gd name="adj2" fmla="val 4551212"/>
            </a:avLst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0" name="!!ComponentsLabel">
            <a:extLst>
              <a:ext uri="{FF2B5EF4-FFF2-40B4-BE49-F238E27FC236}">
                <a16:creationId xmlns:a16="http://schemas.microsoft.com/office/drawing/2014/main" id="{9C512FFA-42D0-03BF-5EB0-77E400AD4DED}"/>
              </a:ext>
            </a:extLst>
          </p:cNvPr>
          <p:cNvSpPr txBox="1"/>
          <p:nvPr/>
        </p:nvSpPr>
        <p:spPr>
          <a:xfrm>
            <a:off x="4659786" y="2968378"/>
            <a:ext cx="1399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3"/>
              </a:buClr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Recursive replacement of referenced SSPs</a:t>
            </a:r>
          </a:p>
        </p:txBody>
      </p:sp>
      <p:sp>
        <p:nvSpPr>
          <p:cNvPr id="115" name="Arc 114">
            <a:extLst>
              <a:ext uri="{FF2B5EF4-FFF2-40B4-BE49-F238E27FC236}">
                <a16:creationId xmlns:a16="http://schemas.microsoft.com/office/drawing/2014/main" id="{DFE5B491-A8CF-EAB1-BCB9-0E47ACB29D0D}"/>
              </a:ext>
            </a:extLst>
          </p:cNvPr>
          <p:cNvSpPr/>
          <p:nvPr/>
        </p:nvSpPr>
        <p:spPr>
          <a:xfrm rot="15977423" flipH="1">
            <a:off x="1150318" y="3196594"/>
            <a:ext cx="1172011" cy="972354"/>
          </a:xfrm>
          <a:prstGeom prst="arc">
            <a:avLst>
              <a:gd name="adj1" fmla="val 11224972"/>
              <a:gd name="adj2" fmla="val 0"/>
            </a:avLst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56380E3B-D8A1-985F-F0D9-8BDC3A95363A}"/>
              </a:ext>
            </a:extLst>
          </p:cNvPr>
          <p:cNvCxnSpPr>
            <a:cxnSpLocks/>
          </p:cNvCxnSpPr>
          <p:nvPr/>
        </p:nvCxnSpPr>
        <p:spPr>
          <a:xfrm>
            <a:off x="2402230" y="4237200"/>
            <a:ext cx="695186" cy="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0516FA3E-DFE4-76A3-F55D-D2DB99962D06}"/>
              </a:ext>
            </a:extLst>
          </p:cNvPr>
          <p:cNvCxnSpPr>
            <a:cxnSpLocks/>
          </p:cNvCxnSpPr>
          <p:nvPr/>
        </p:nvCxnSpPr>
        <p:spPr>
          <a:xfrm flipV="1">
            <a:off x="2501078" y="4097873"/>
            <a:ext cx="0" cy="132149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0" name="Rechteck 15">
            <a:extLst>
              <a:ext uri="{FF2B5EF4-FFF2-40B4-BE49-F238E27FC236}">
                <a16:creationId xmlns:a16="http://schemas.microsoft.com/office/drawing/2014/main" id="{10AF5486-C5CE-48E0-2F66-E5C010B66269}"/>
              </a:ext>
            </a:extLst>
          </p:cNvPr>
          <p:cNvSpPr/>
          <p:nvPr/>
        </p:nvSpPr>
        <p:spPr>
          <a:xfrm>
            <a:off x="2632201" y="2502260"/>
            <a:ext cx="145176" cy="124737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None/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121" name="Rechteck 15">
            <a:extLst>
              <a:ext uri="{FF2B5EF4-FFF2-40B4-BE49-F238E27FC236}">
                <a16:creationId xmlns:a16="http://schemas.microsoft.com/office/drawing/2014/main" id="{FA5468F0-B0F2-13E9-B456-B2DFB39BF979}"/>
              </a:ext>
            </a:extLst>
          </p:cNvPr>
          <p:cNvSpPr/>
          <p:nvPr/>
        </p:nvSpPr>
        <p:spPr>
          <a:xfrm>
            <a:off x="2966460" y="2188841"/>
            <a:ext cx="145176" cy="124737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None/>
            </a:pPr>
            <a:endParaRPr lang="en-US" sz="1600" err="1">
              <a:solidFill>
                <a:schemeClr val="bg1"/>
              </a:solidFill>
            </a:endParaRP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8A79E69D-8A71-D7B2-6ABD-3E373CD019B7}"/>
              </a:ext>
            </a:extLst>
          </p:cNvPr>
          <p:cNvCxnSpPr>
            <a:cxnSpLocks/>
          </p:cNvCxnSpPr>
          <p:nvPr/>
        </p:nvCxnSpPr>
        <p:spPr>
          <a:xfrm>
            <a:off x="2544160" y="2418568"/>
            <a:ext cx="568627" cy="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FB9D7282-2F23-18DA-FB61-217CB227F339}"/>
              </a:ext>
            </a:extLst>
          </p:cNvPr>
          <p:cNvCxnSpPr>
            <a:cxnSpLocks/>
            <a:stCxn id="120" idx="0"/>
          </p:cNvCxnSpPr>
          <p:nvPr/>
        </p:nvCxnSpPr>
        <p:spPr>
          <a:xfrm flipV="1">
            <a:off x="2704789" y="2425260"/>
            <a:ext cx="1505" cy="7700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DA8F86D9-C0E8-BD8A-D992-08455A6E1753}"/>
              </a:ext>
            </a:extLst>
          </p:cNvPr>
          <p:cNvCxnSpPr>
            <a:cxnSpLocks/>
            <a:endCxn id="121" idx="2"/>
          </p:cNvCxnSpPr>
          <p:nvPr/>
        </p:nvCxnSpPr>
        <p:spPr>
          <a:xfrm flipV="1">
            <a:off x="3039048" y="2313578"/>
            <a:ext cx="0" cy="10499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E4109C5D-237C-F7E7-D50D-B80390F81054}"/>
              </a:ext>
            </a:extLst>
          </p:cNvPr>
          <p:cNvGrpSpPr>
            <a:grpSpLocks noChangeAspect="1"/>
          </p:cNvGrpSpPr>
          <p:nvPr/>
        </p:nvGrpSpPr>
        <p:grpSpPr>
          <a:xfrm>
            <a:off x="6513433" y="1044495"/>
            <a:ext cx="3458879" cy="3996000"/>
            <a:chOff x="6709997" y="2500698"/>
            <a:chExt cx="2408772" cy="2782819"/>
          </a:xfrm>
        </p:grpSpPr>
        <p:sp>
          <p:nvSpPr>
            <p:cNvPr id="20" name="!!ComponentsLabel">
              <a:extLst>
                <a:ext uri="{FF2B5EF4-FFF2-40B4-BE49-F238E27FC236}">
                  <a16:creationId xmlns:a16="http://schemas.microsoft.com/office/drawing/2014/main" id="{986273EF-4A6E-1392-51C9-4F9AC94DC5CE}"/>
                </a:ext>
              </a:extLst>
            </p:cNvPr>
            <p:cNvSpPr txBox="1"/>
            <p:nvPr/>
          </p:nvSpPr>
          <p:spPr>
            <a:xfrm>
              <a:off x="6727002" y="2500698"/>
              <a:ext cx="2331061" cy="25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buClr>
                  <a:schemeClr val="accent3"/>
                </a:buClr>
              </a:pPr>
              <a:r>
                <a:rPr lang="en-US" b="1" dirty="0">
                  <a:solidFill>
                    <a:schemeClr val="accent1"/>
                  </a:solidFill>
                </a:rPr>
                <a:t>Merged System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1" name="Rechteck 8">
              <a:extLst>
                <a:ext uri="{FF2B5EF4-FFF2-40B4-BE49-F238E27FC236}">
                  <a16:creationId xmlns:a16="http://schemas.microsoft.com/office/drawing/2014/main" id="{DC9E6CA3-3342-6166-76F2-F47DA4EE58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09997" y="2892636"/>
              <a:ext cx="2408772" cy="23908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spcBef>
                  <a:spcPts val="600"/>
                </a:spcBef>
                <a:buClr>
                  <a:schemeClr val="accent3"/>
                </a:buClr>
                <a:buFont typeface="Wingdings" panose="05000000000000000000" pitchFamily="2" charset="2"/>
                <a:buNone/>
              </a:pPr>
              <a:r>
                <a:rPr lang="en-US" sz="1600" b="1">
                  <a:solidFill>
                    <a:schemeClr val="tx1"/>
                  </a:solidFill>
                </a:rPr>
                <a:t>S</a:t>
              </a:r>
            </a:p>
          </p:txBody>
        </p:sp>
        <p:cxnSp>
          <p:nvCxnSpPr>
            <p:cNvPr id="22" name="Verbinder: gewinkelt 27">
              <a:extLst>
                <a:ext uri="{FF2B5EF4-FFF2-40B4-BE49-F238E27FC236}">
                  <a16:creationId xmlns:a16="http://schemas.microsoft.com/office/drawing/2014/main" id="{7B0DA33D-DD8B-0353-D79F-50AE2157063E}"/>
                </a:ext>
              </a:extLst>
            </p:cNvPr>
            <p:cNvCxnSpPr>
              <a:cxnSpLocks/>
              <a:stCxn id="26" idx="3"/>
              <a:endCxn id="70" idx="3"/>
            </p:cNvCxnSpPr>
            <p:nvPr/>
          </p:nvCxnSpPr>
          <p:spPr>
            <a:xfrm>
              <a:off x="8204474" y="3200306"/>
              <a:ext cx="516001" cy="832675"/>
            </a:xfrm>
            <a:prstGeom prst="bentConnector3">
              <a:avLst>
                <a:gd name="adj1" fmla="val 144302"/>
              </a:avLst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Verbinder: gewinkelt 27">
              <a:extLst>
                <a:ext uri="{FF2B5EF4-FFF2-40B4-BE49-F238E27FC236}">
                  <a16:creationId xmlns:a16="http://schemas.microsoft.com/office/drawing/2014/main" id="{64792EAB-BEA2-6583-E628-97CEFC344F3C}"/>
                </a:ext>
              </a:extLst>
            </p:cNvPr>
            <p:cNvCxnSpPr>
              <a:cxnSpLocks/>
              <a:stCxn id="69" idx="1"/>
              <a:endCxn id="27" idx="1"/>
            </p:cNvCxnSpPr>
            <p:nvPr/>
          </p:nvCxnSpPr>
          <p:spPr>
            <a:xfrm rot="10800000" flipH="1">
              <a:off x="7184380" y="3202516"/>
              <a:ext cx="478270" cy="838281"/>
            </a:xfrm>
            <a:prstGeom prst="bentConnector3">
              <a:avLst>
                <a:gd name="adj1" fmla="val -47797"/>
              </a:avLst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CE5C28F-D09D-3074-D2C6-F7A936D7E709}"/>
                </a:ext>
              </a:extLst>
            </p:cNvPr>
            <p:cNvGrpSpPr/>
            <p:nvPr/>
          </p:nvGrpSpPr>
          <p:grpSpPr>
            <a:xfrm>
              <a:off x="7662650" y="2994144"/>
              <a:ext cx="541824" cy="440932"/>
              <a:chOff x="1089142" y="2101267"/>
              <a:chExt cx="771633" cy="568069"/>
            </a:xfrm>
          </p:grpSpPr>
          <p:sp>
            <p:nvSpPr>
              <p:cNvPr id="25" name="Rechteck 9">
                <a:extLst>
                  <a:ext uri="{FF2B5EF4-FFF2-40B4-BE49-F238E27FC236}">
                    <a16:creationId xmlns:a16="http://schemas.microsoft.com/office/drawing/2014/main" id="{B523133A-5C2D-E3EB-D63F-C6BB34604559}"/>
                  </a:ext>
                </a:extLst>
              </p:cNvPr>
              <p:cNvSpPr/>
              <p:nvPr/>
            </p:nvSpPr>
            <p:spPr>
              <a:xfrm>
                <a:off x="1175755" y="2101267"/>
                <a:ext cx="629740" cy="56806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spcBef>
                    <a:spcPts val="600"/>
                  </a:spcBef>
                  <a:buClr>
                    <a:schemeClr val="accent3"/>
                  </a:buClr>
                  <a:buFont typeface="Wingdings" panose="05000000000000000000" pitchFamily="2" charset="2"/>
                  <a:buNone/>
                </a:pPr>
                <a:r>
                  <a:rPr lang="en-US" sz="1600" b="1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26" name="Rechteck 15">
                <a:extLst>
                  <a:ext uri="{FF2B5EF4-FFF2-40B4-BE49-F238E27FC236}">
                    <a16:creationId xmlns:a16="http://schemas.microsoft.com/office/drawing/2014/main" id="{F88664A1-F29D-EE58-8141-55A5CF17415B}"/>
                  </a:ext>
                </a:extLst>
              </p:cNvPr>
              <p:cNvSpPr/>
              <p:nvPr/>
            </p:nvSpPr>
            <p:spPr>
              <a:xfrm>
                <a:off x="1735740" y="2294063"/>
                <a:ext cx="125035" cy="1456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l">
                  <a:spcBef>
                    <a:spcPts val="600"/>
                  </a:spcBef>
                  <a:buClr>
                    <a:schemeClr val="accent3"/>
                  </a:buClr>
                  <a:buFont typeface="Wingdings" panose="05000000000000000000" pitchFamily="2" charset="2"/>
                  <a:buNone/>
                </a:pPr>
                <a:endParaRPr lang="en-US" sz="160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Rechteck 17">
                <a:extLst>
                  <a:ext uri="{FF2B5EF4-FFF2-40B4-BE49-F238E27FC236}">
                    <a16:creationId xmlns:a16="http://schemas.microsoft.com/office/drawing/2014/main" id="{55D2E784-0E62-7606-08D0-57D4C4014EDF}"/>
                  </a:ext>
                </a:extLst>
              </p:cNvPr>
              <p:cNvSpPr/>
              <p:nvPr/>
            </p:nvSpPr>
            <p:spPr>
              <a:xfrm>
                <a:off x="1089142" y="2296909"/>
                <a:ext cx="125034" cy="1456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l">
                  <a:spcBef>
                    <a:spcPts val="600"/>
                  </a:spcBef>
                  <a:buClr>
                    <a:schemeClr val="accent3"/>
                  </a:buClr>
                  <a:buFont typeface="Wingdings" panose="05000000000000000000" pitchFamily="2" charset="2"/>
                  <a:buNone/>
                </a:pPr>
                <a:endParaRPr lang="en-US" sz="1600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A69B478-5BB8-16EA-D317-1485C63C5258}"/>
                </a:ext>
              </a:extLst>
            </p:cNvPr>
            <p:cNvGrpSpPr/>
            <p:nvPr/>
          </p:nvGrpSpPr>
          <p:grpSpPr>
            <a:xfrm>
              <a:off x="7300634" y="3773782"/>
              <a:ext cx="541824" cy="115239"/>
              <a:chOff x="1089142" y="2294063"/>
              <a:chExt cx="771633" cy="148467"/>
            </a:xfrm>
          </p:grpSpPr>
          <p:sp>
            <p:nvSpPr>
              <p:cNvPr id="29" name="Rechteck 15">
                <a:extLst>
                  <a:ext uri="{FF2B5EF4-FFF2-40B4-BE49-F238E27FC236}">
                    <a16:creationId xmlns:a16="http://schemas.microsoft.com/office/drawing/2014/main" id="{74CA2A3F-2686-D680-C27F-22E1D83A33FC}"/>
                  </a:ext>
                </a:extLst>
              </p:cNvPr>
              <p:cNvSpPr/>
              <p:nvPr/>
            </p:nvSpPr>
            <p:spPr>
              <a:xfrm>
                <a:off x="1735740" y="2294063"/>
                <a:ext cx="125035" cy="1456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l">
                  <a:spcBef>
                    <a:spcPts val="600"/>
                  </a:spcBef>
                  <a:buClr>
                    <a:schemeClr val="accent3"/>
                  </a:buClr>
                  <a:buFont typeface="Wingdings" panose="05000000000000000000" pitchFamily="2" charset="2"/>
                  <a:buNone/>
                </a:pPr>
                <a:endParaRPr lang="en-US" sz="160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Rechteck 17">
                <a:extLst>
                  <a:ext uri="{FF2B5EF4-FFF2-40B4-BE49-F238E27FC236}">
                    <a16:creationId xmlns:a16="http://schemas.microsoft.com/office/drawing/2014/main" id="{D372E582-66BF-CD18-2C85-76907EF27E6E}"/>
                  </a:ext>
                </a:extLst>
              </p:cNvPr>
              <p:cNvSpPr/>
              <p:nvPr/>
            </p:nvSpPr>
            <p:spPr>
              <a:xfrm>
                <a:off x="1089142" y="2296909"/>
                <a:ext cx="125034" cy="1456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l">
                  <a:spcBef>
                    <a:spcPts val="600"/>
                  </a:spcBef>
                  <a:buClr>
                    <a:schemeClr val="accent3"/>
                  </a:buClr>
                  <a:buFont typeface="Wingdings" panose="05000000000000000000" pitchFamily="2" charset="2"/>
                  <a:buNone/>
                </a:pPr>
                <a:endParaRPr lang="en-US" sz="1600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7DC4B82D-0897-421A-B165-AC96F914A629}"/>
                </a:ext>
              </a:extLst>
            </p:cNvPr>
            <p:cNvGrpSpPr/>
            <p:nvPr/>
          </p:nvGrpSpPr>
          <p:grpSpPr>
            <a:xfrm>
              <a:off x="7184380" y="3678404"/>
              <a:ext cx="1536095" cy="1409185"/>
              <a:chOff x="605571" y="3285229"/>
              <a:chExt cx="1536095" cy="1409185"/>
            </a:xfrm>
          </p:grpSpPr>
          <p:sp>
            <p:nvSpPr>
              <p:cNvPr id="64" name="Rechteck 8">
                <a:extLst>
                  <a:ext uri="{FF2B5EF4-FFF2-40B4-BE49-F238E27FC236}">
                    <a16:creationId xmlns:a16="http://schemas.microsoft.com/office/drawing/2014/main" id="{E21EEB57-1F14-71DA-08E7-D4A3235AA333}"/>
                  </a:ext>
                </a:extLst>
              </p:cNvPr>
              <p:cNvSpPr/>
              <p:nvPr/>
            </p:nvSpPr>
            <p:spPr>
              <a:xfrm>
                <a:off x="643864" y="3285229"/>
                <a:ext cx="1446088" cy="140918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l">
                  <a:spcBef>
                    <a:spcPts val="600"/>
                  </a:spcBef>
                  <a:buClr>
                    <a:schemeClr val="accent3"/>
                  </a:buClr>
                  <a:buFont typeface="Wingdings" panose="05000000000000000000" pitchFamily="2" charset="2"/>
                  <a:buNone/>
                </a:pPr>
                <a:r>
                  <a:rPr lang="en-US" sz="1600" b="1">
                    <a:solidFill>
                      <a:schemeClr val="tx1"/>
                    </a:solidFill>
                  </a:rPr>
                  <a:t>B</a:t>
                </a:r>
              </a:p>
            </p:txBody>
          </p:sp>
          <p:cxnSp>
            <p:nvCxnSpPr>
              <p:cNvPr id="65" name="Verbinder: gewinkelt 27">
                <a:extLst>
                  <a:ext uri="{FF2B5EF4-FFF2-40B4-BE49-F238E27FC236}">
                    <a16:creationId xmlns:a16="http://schemas.microsoft.com/office/drawing/2014/main" id="{E0FB68C5-028E-29B6-996B-54438CB1A305}"/>
                  </a:ext>
                </a:extLst>
              </p:cNvPr>
              <p:cNvCxnSpPr>
                <a:cxnSpLocks/>
                <a:stCxn id="74" idx="3"/>
                <a:endCxn id="79" idx="3"/>
              </p:cNvCxnSpPr>
              <p:nvPr/>
            </p:nvCxnSpPr>
            <p:spPr>
              <a:xfrm>
                <a:off x="1632446" y="3850196"/>
                <a:ext cx="7572" cy="482802"/>
              </a:xfrm>
              <a:prstGeom prst="bentConnector3">
                <a:avLst>
                  <a:gd name="adj1" fmla="val 3119017"/>
                </a:avLst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Verbinder: gewinkelt 27">
                <a:extLst>
                  <a:ext uri="{FF2B5EF4-FFF2-40B4-BE49-F238E27FC236}">
                    <a16:creationId xmlns:a16="http://schemas.microsoft.com/office/drawing/2014/main" id="{6F3366D0-C99D-5876-9EB9-92B68F2678B8}"/>
                  </a:ext>
                </a:extLst>
              </p:cNvPr>
              <p:cNvCxnSpPr>
                <a:cxnSpLocks/>
                <a:stCxn id="80" idx="1"/>
                <a:endCxn id="75" idx="1"/>
              </p:cNvCxnSpPr>
              <p:nvPr/>
            </p:nvCxnSpPr>
            <p:spPr>
              <a:xfrm rot="10800000">
                <a:off x="1090622" y="3850197"/>
                <a:ext cx="7572" cy="485011"/>
              </a:xfrm>
              <a:prstGeom prst="bentConnector3">
                <a:avLst>
                  <a:gd name="adj1" fmla="val 3119017"/>
                </a:avLst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EBDD4B5A-0F07-A7BC-E469-BC5740B21B17}"/>
                  </a:ext>
                </a:extLst>
              </p:cNvPr>
              <p:cNvGrpSpPr/>
              <p:nvPr/>
            </p:nvGrpSpPr>
            <p:grpSpPr>
              <a:xfrm>
                <a:off x="1098194" y="4126836"/>
                <a:ext cx="541824" cy="440932"/>
                <a:chOff x="1089142" y="2101267"/>
                <a:chExt cx="771633" cy="568069"/>
              </a:xfrm>
            </p:grpSpPr>
            <p:sp>
              <p:nvSpPr>
                <p:cNvPr id="78" name="Rechteck 9">
                  <a:extLst>
                    <a:ext uri="{FF2B5EF4-FFF2-40B4-BE49-F238E27FC236}">
                      <a16:creationId xmlns:a16="http://schemas.microsoft.com/office/drawing/2014/main" id="{17DBB2FB-9A5A-65A7-1142-7650B8228174}"/>
                    </a:ext>
                  </a:extLst>
                </p:cNvPr>
                <p:cNvSpPr/>
                <p:nvPr/>
              </p:nvSpPr>
              <p:spPr>
                <a:xfrm>
                  <a:off x="1175755" y="2101267"/>
                  <a:ext cx="629740" cy="568069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indent="0" algn="ctr">
                    <a:spcBef>
                      <a:spcPts val="600"/>
                    </a:spcBef>
                    <a:buClr>
                      <a:schemeClr val="accent3"/>
                    </a:buClr>
                    <a:buFont typeface="Wingdings" panose="05000000000000000000" pitchFamily="2" charset="2"/>
                    <a:buNone/>
                  </a:pPr>
                  <a:r>
                    <a:rPr lang="en-US" sz="1600" b="1">
                      <a:solidFill>
                        <a:schemeClr val="tx1"/>
                      </a:solidFill>
                    </a:rPr>
                    <a:t>D</a:t>
                  </a:r>
                </a:p>
              </p:txBody>
            </p:sp>
            <p:sp>
              <p:nvSpPr>
                <p:cNvPr id="79" name="Rechteck 15">
                  <a:extLst>
                    <a:ext uri="{FF2B5EF4-FFF2-40B4-BE49-F238E27FC236}">
                      <a16:creationId xmlns:a16="http://schemas.microsoft.com/office/drawing/2014/main" id="{5B99B5D6-C64B-E4C0-7C52-6F2BF61A2A41}"/>
                    </a:ext>
                  </a:extLst>
                </p:cNvPr>
                <p:cNvSpPr/>
                <p:nvPr/>
              </p:nvSpPr>
              <p:spPr>
                <a:xfrm>
                  <a:off x="1735740" y="2294063"/>
                  <a:ext cx="125035" cy="14562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indent="0" algn="l">
                    <a:spcBef>
                      <a:spcPts val="600"/>
                    </a:spcBef>
                    <a:buClr>
                      <a:schemeClr val="accent3"/>
                    </a:buClr>
                    <a:buFont typeface="Wingdings" panose="05000000000000000000" pitchFamily="2" charset="2"/>
                    <a:buNone/>
                  </a:pPr>
                  <a:endParaRPr lang="en-US" sz="1600" err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" name="Rechteck 17">
                  <a:extLst>
                    <a:ext uri="{FF2B5EF4-FFF2-40B4-BE49-F238E27FC236}">
                      <a16:creationId xmlns:a16="http://schemas.microsoft.com/office/drawing/2014/main" id="{0BEB5ADA-1F9C-98D1-52C6-3CE7E059706C}"/>
                    </a:ext>
                  </a:extLst>
                </p:cNvPr>
                <p:cNvSpPr/>
                <p:nvPr/>
              </p:nvSpPr>
              <p:spPr>
                <a:xfrm>
                  <a:off x="1089142" y="2296909"/>
                  <a:ext cx="125034" cy="14562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indent="0" algn="l">
                    <a:spcBef>
                      <a:spcPts val="600"/>
                    </a:spcBef>
                    <a:buClr>
                      <a:schemeClr val="accent3"/>
                    </a:buClr>
                    <a:buFont typeface="Wingdings" panose="05000000000000000000" pitchFamily="2" charset="2"/>
                    <a:buNone/>
                  </a:pPr>
                  <a:endParaRPr lang="en-US" sz="1600" err="1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FDBB6E8D-027C-8903-B796-8351B442BF3C}"/>
                  </a:ext>
                </a:extLst>
              </p:cNvPr>
              <p:cNvGrpSpPr/>
              <p:nvPr/>
            </p:nvGrpSpPr>
            <p:grpSpPr>
              <a:xfrm>
                <a:off x="1090622" y="3532370"/>
                <a:ext cx="541824" cy="440932"/>
                <a:chOff x="2597618" y="2736861"/>
                <a:chExt cx="541824" cy="440932"/>
              </a:xfrm>
            </p:grpSpPr>
            <p:sp>
              <p:nvSpPr>
                <p:cNvPr id="73" name="Rechteck 9">
                  <a:extLst>
                    <a:ext uri="{FF2B5EF4-FFF2-40B4-BE49-F238E27FC236}">
                      <a16:creationId xmlns:a16="http://schemas.microsoft.com/office/drawing/2014/main" id="{1F9BFED4-6425-09ED-B6C9-A4800751645F}"/>
                    </a:ext>
                  </a:extLst>
                </p:cNvPr>
                <p:cNvSpPr/>
                <p:nvPr/>
              </p:nvSpPr>
              <p:spPr>
                <a:xfrm>
                  <a:off x="2653354" y="2736861"/>
                  <a:ext cx="442190" cy="440932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indent="0" algn="ctr">
                    <a:spcBef>
                      <a:spcPts val="600"/>
                    </a:spcBef>
                    <a:buClr>
                      <a:schemeClr val="accent3"/>
                    </a:buClr>
                    <a:buFont typeface="Wingdings" panose="05000000000000000000" pitchFamily="2" charset="2"/>
                    <a:buNone/>
                  </a:pPr>
                  <a:r>
                    <a:rPr lang="en-US" sz="1600" b="1">
                      <a:solidFill>
                        <a:schemeClr val="tx1"/>
                      </a:solidFill>
                    </a:rPr>
                    <a:t>C</a:t>
                  </a:r>
                </a:p>
              </p:txBody>
            </p:sp>
            <p:sp>
              <p:nvSpPr>
                <p:cNvPr id="74" name="Rechteck 15">
                  <a:extLst>
                    <a:ext uri="{FF2B5EF4-FFF2-40B4-BE49-F238E27FC236}">
                      <a16:creationId xmlns:a16="http://schemas.microsoft.com/office/drawing/2014/main" id="{34F9C860-EA96-576F-D8A6-46E4F7979B36}"/>
                    </a:ext>
                  </a:extLst>
                </p:cNvPr>
                <p:cNvSpPr/>
                <p:nvPr/>
              </p:nvSpPr>
              <p:spPr>
                <a:xfrm>
                  <a:off x="3051645" y="2998172"/>
                  <a:ext cx="87797" cy="11303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indent="0" algn="l">
                    <a:spcBef>
                      <a:spcPts val="600"/>
                    </a:spcBef>
                    <a:buClr>
                      <a:schemeClr val="accent3"/>
                    </a:buClr>
                    <a:buFont typeface="Wingdings" panose="05000000000000000000" pitchFamily="2" charset="2"/>
                    <a:buNone/>
                  </a:pPr>
                  <a:endParaRPr lang="en-US" sz="1600" err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" name="Rechteck 17">
                  <a:extLst>
                    <a:ext uri="{FF2B5EF4-FFF2-40B4-BE49-F238E27FC236}">
                      <a16:creationId xmlns:a16="http://schemas.microsoft.com/office/drawing/2014/main" id="{B96CB1B1-2171-CC29-CA18-1AEDF599DBF8}"/>
                    </a:ext>
                  </a:extLst>
                </p:cNvPr>
                <p:cNvSpPr/>
                <p:nvPr/>
              </p:nvSpPr>
              <p:spPr>
                <a:xfrm>
                  <a:off x="2597618" y="2998172"/>
                  <a:ext cx="87796" cy="11303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indent="0" algn="l">
                    <a:spcBef>
                      <a:spcPts val="600"/>
                    </a:spcBef>
                    <a:buClr>
                      <a:schemeClr val="accent3"/>
                    </a:buClr>
                    <a:buFont typeface="Wingdings" panose="05000000000000000000" pitchFamily="2" charset="2"/>
                    <a:buNone/>
                  </a:pPr>
                  <a:endParaRPr lang="en-US" sz="1600" err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" name="Rechteck 15">
                  <a:extLst>
                    <a:ext uri="{FF2B5EF4-FFF2-40B4-BE49-F238E27FC236}">
                      <a16:creationId xmlns:a16="http://schemas.microsoft.com/office/drawing/2014/main" id="{3EFE7F06-3821-3C62-5EF5-F217ACA732AE}"/>
                    </a:ext>
                  </a:extLst>
                </p:cNvPr>
                <p:cNvSpPr/>
                <p:nvPr/>
              </p:nvSpPr>
              <p:spPr>
                <a:xfrm>
                  <a:off x="3051645" y="2795597"/>
                  <a:ext cx="87797" cy="11303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indent="0" algn="l">
                    <a:spcBef>
                      <a:spcPts val="600"/>
                    </a:spcBef>
                    <a:buClr>
                      <a:schemeClr val="accent3"/>
                    </a:buClr>
                    <a:buFont typeface="Wingdings" panose="05000000000000000000" pitchFamily="2" charset="2"/>
                    <a:buNone/>
                  </a:pPr>
                  <a:endParaRPr lang="en-US" sz="1600" err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" name="Rechteck 17">
                  <a:extLst>
                    <a:ext uri="{FF2B5EF4-FFF2-40B4-BE49-F238E27FC236}">
                      <a16:creationId xmlns:a16="http://schemas.microsoft.com/office/drawing/2014/main" id="{54B387A5-2391-60B9-48D9-0D739FD801CB}"/>
                    </a:ext>
                  </a:extLst>
                </p:cNvPr>
                <p:cNvSpPr/>
                <p:nvPr/>
              </p:nvSpPr>
              <p:spPr>
                <a:xfrm>
                  <a:off x="2597618" y="2787782"/>
                  <a:ext cx="87796" cy="11303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indent="0" algn="l">
                    <a:spcBef>
                      <a:spcPts val="600"/>
                    </a:spcBef>
                    <a:buClr>
                      <a:schemeClr val="accent3"/>
                    </a:buClr>
                    <a:buFont typeface="Wingdings" panose="05000000000000000000" pitchFamily="2" charset="2"/>
                    <a:buNone/>
                  </a:pPr>
                  <a:endParaRPr lang="en-US" sz="1600" err="1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9" name="Rechteck 15">
                <a:extLst>
                  <a:ext uri="{FF2B5EF4-FFF2-40B4-BE49-F238E27FC236}">
                    <a16:creationId xmlns:a16="http://schemas.microsoft.com/office/drawing/2014/main" id="{56F983FE-8F64-13C8-F51F-65B4E9D40D2D}"/>
                  </a:ext>
                </a:extLst>
              </p:cNvPr>
              <p:cNvSpPr/>
              <p:nvPr/>
            </p:nvSpPr>
            <p:spPr>
              <a:xfrm>
                <a:off x="605571" y="3591106"/>
                <a:ext cx="87797" cy="11303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l">
                  <a:spcBef>
                    <a:spcPts val="600"/>
                  </a:spcBef>
                  <a:buClr>
                    <a:schemeClr val="accent3"/>
                  </a:buClr>
                  <a:buFont typeface="Wingdings" panose="05000000000000000000" pitchFamily="2" charset="2"/>
                  <a:buNone/>
                </a:pPr>
                <a:endParaRPr lang="en-US" sz="160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Rechteck 15">
                <a:extLst>
                  <a:ext uri="{FF2B5EF4-FFF2-40B4-BE49-F238E27FC236}">
                    <a16:creationId xmlns:a16="http://schemas.microsoft.com/office/drawing/2014/main" id="{FBD1F20E-2390-CD1D-9B47-1FA561604EC9}"/>
                  </a:ext>
                </a:extLst>
              </p:cNvPr>
              <p:cNvSpPr/>
              <p:nvPr/>
            </p:nvSpPr>
            <p:spPr>
              <a:xfrm>
                <a:off x="2053869" y="3583291"/>
                <a:ext cx="87797" cy="11303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l">
                  <a:spcBef>
                    <a:spcPts val="600"/>
                  </a:spcBef>
                  <a:buClr>
                    <a:schemeClr val="accent3"/>
                  </a:buClr>
                  <a:buFont typeface="Wingdings" panose="05000000000000000000" pitchFamily="2" charset="2"/>
                  <a:buNone/>
                </a:pPr>
                <a:endParaRPr lang="en-US" sz="1600" err="1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C0E90B18-E127-5632-F5BB-6C4F7024D9F9}"/>
                  </a:ext>
                </a:extLst>
              </p:cNvPr>
              <p:cNvCxnSpPr>
                <a:stCxn id="76" idx="3"/>
                <a:endCxn id="70" idx="1"/>
              </p:cNvCxnSpPr>
              <p:nvPr/>
            </p:nvCxnSpPr>
            <p:spPr>
              <a:xfrm flipV="1">
                <a:off x="1632446" y="3639806"/>
                <a:ext cx="421423" cy="7815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0C7B4EFD-390B-3284-3828-94669C771D93}"/>
                  </a:ext>
                </a:extLst>
              </p:cNvPr>
              <p:cNvCxnSpPr>
                <a:cxnSpLocks/>
                <a:stCxn id="69" idx="3"/>
                <a:endCxn id="77" idx="1"/>
              </p:cNvCxnSpPr>
              <p:nvPr/>
            </p:nvCxnSpPr>
            <p:spPr>
              <a:xfrm flipV="1">
                <a:off x="693368" y="3639806"/>
                <a:ext cx="397254" cy="7815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5" name="Rechteck 15">
              <a:extLst>
                <a:ext uri="{FF2B5EF4-FFF2-40B4-BE49-F238E27FC236}">
                  <a16:creationId xmlns:a16="http://schemas.microsoft.com/office/drawing/2014/main" id="{86A042E9-BF06-D491-7630-3677ACE28021}"/>
                </a:ext>
              </a:extLst>
            </p:cNvPr>
            <p:cNvSpPr/>
            <p:nvPr/>
          </p:nvSpPr>
          <p:spPr>
            <a:xfrm>
              <a:off x="7613402" y="3633655"/>
              <a:ext cx="81793" cy="9054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spcBef>
                  <a:spcPts val="600"/>
                </a:spcBef>
                <a:buClr>
                  <a:schemeClr val="accent3"/>
                </a:buClr>
                <a:buFont typeface="Wingdings" panose="05000000000000000000" pitchFamily="2" charset="2"/>
                <a:buNone/>
              </a:pPr>
              <a:endParaRPr lang="en-US" sz="1600" err="1">
                <a:solidFill>
                  <a:schemeClr val="bg1"/>
                </a:solidFill>
              </a:endParaRPr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7AECD783-677C-CF4B-D686-AA49036372DE}"/>
                </a:ext>
              </a:extLst>
            </p:cNvPr>
            <p:cNvCxnSpPr>
              <a:cxnSpLocks/>
            </p:cNvCxnSpPr>
            <p:nvPr/>
          </p:nvCxnSpPr>
          <p:spPr>
            <a:xfrm>
              <a:off x="8033047" y="3837556"/>
              <a:ext cx="0" cy="55724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27" name="Rechteck 15">
              <a:extLst>
                <a:ext uri="{FF2B5EF4-FFF2-40B4-BE49-F238E27FC236}">
                  <a16:creationId xmlns:a16="http://schemas.microsoft.com/office/drawing/2014/main" id="{45CB18E3-5DEB-7E36-5AE5-CE100B03781C}"/>
                </a:ext>
              </a:extLst>
            </p:cNvPr>
            <p:cNvSpPr/>
            <p:nvPr/>
          </p:nvSpPr>
          <p:spPr>
            <a:xfrm>
              <a:off x="7992151" y="3885921"/>
              <a:ext cx="81793" cy="9054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spcBef>
                  <a:spcPts val="600"/>
                </a:spcBef>
                <a:buClr>
                  <a:schemeClr val="accent3"/>
                </a:buClr>
                <a:buFont typeface="Wingdings" panose="05000000000000000000" pitchFamily="2" charset="2"/>
                <a:buNone/>
              </a:pPr>
              <a:endParaRPr lang="en-US" sz="1600" err="1">
                <a:solidFill>
                  <a:schemeClr val="bg1"/>
                </a:solidFill>
              </a:endParaRP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9BACDC25-51AC-9D4E-0C03-5A6FC8B123E7}"/>
                </a:ext>
              </a:extLst>
            </p:cNvPr>
            <p:cNvCxnSpPr>
              <a:cxnSpLocks/>
            </p:cNvCxnSpPr>
            <p:nvPr/>
          </p:nvCxnSpPr>
          <p:spPr>
            <a:xfrm>
              <a:off x="7580473" y="3820544"/>
              <a:ext cx="586883" cy="0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4C5BEF61-BF29-965F-CF29-58B5970D06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54298" y="3724200"/>
              <a:ext cx="0" cy="96344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342C398-7799-5BF0-6B61-09B28B5530B2}"/>
                </a:ext>
              </a:extLst>
            </p:cNvPr>
            <p:cNvCxnSpPr>
              <a:cxnSpLocks/>
            </p:cNvCxnSpPr>
            <p:nvPr/>
          </p:nvCxnSpPr>
          <p:spPr>
            <a:xfrm>
              <a:off x="7580473" y="3571932"/>
              <a:ext cx="586883" cy="0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31" name="Rechteck 15">
              <a:extLst>
                <a:ext uri="{FF2B5EF4-FFF2-40B4-BE49-F238E27FC236}">
                  <a16:creationId xmlns:a16="http://schemas.microsoft.com/office/drawing/2014/main" id="{0C7C578C-7DD8-CCC5-7E4C-3B2EF3F1EED9}"/>
                </a:ext>
              </a:extLst>
            </p:cNvPr>
            <p:cNvSpPr/>
            <p:nvPr/>
          </p:nvSpPr>
          <p:spPr>
            <a:xfrm>
              <a:off x="7988789" y="3400160"/>
              <a:ext cx="81793" cy="9054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spcBef>
                  <a:spcPts val="600"/>
                </a:spcBef>
                <a:buClr>
                  <a:schemeClr val="accent3"/>
                </a:buClr>
                <a:buFont typeface="Wingdings" panose="05000000000000000000" pitchFamily="2" charset="2"/>
                <a:buNone/>
              </a:pPr>
              <a:endParaRPr lang="en-US" sz="1600" err="1">
                <a:solidFill>
                  <a:schemeClr val="bg1"/>
                </a:solidFill>
              </a:endParaRP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EE6D6BED-B960-AF27-3012-63F58367BF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54298" y="3571932"/>
              <a:ext cx="8352" cy="62476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9CB79D5-BFEE-3752-BDEB-80E58449DD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32368" y="3475588"/>
              <a:ext cx="0" cy="96344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0107838A-8710-FA8E-E8E9-851A865E5690}"/>
              </a:ext>
            </a:extLst>
          </p:cNvPr>
          <p:cNvCxnSpPr>
            <a:cxnSpLocks/>
          </p:cNvCxnSpPr>
          <p:nvPr/>
        </p:nvCxnSpPr>
        <p:spPr>
          <a:xfrm flipV="1">
            <a:off x="2974496" y="4250273"/>
            <a:ext cx="0" cy="132149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6" name="Content Placeholder 2">
            <a:extLst>
              <a:ext uri="{FF2B5EF4-FFF2-40B4-BE49-F238E27FC236}">
                <a16:creationId xmlns:a16="http://schemas.microsoft.com/office/drawing/2014/main" id="{C8C07F06-CFF1-204C-2A33-322B1D031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8383" y="5479022"/>
            <a:ext cx="6361889" cy="90895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accent1"/>
                </a:solidFill>
              </a:rPr>
              <a:t>Clusters may be connected over multiple system levels.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accent1"/>
                </a:solidFill>
              </a:rPr>
              <a:t>It must be possible to delegate CommunicationConnectors.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accent1"/>
                </a:solidFill>
              </a:rPr>
              <a:t>The bus type and baudrate must not be conflicting.</a:t>
            </a:r>
          </a:p>
        </p:txBody>
      </p:sp>
      <p:sp>
        <p:nvSpPr>
          <p:cNvPr id="157" name="Rechteck 15">
            <a:extLst>
              <a:ext uri="{FF2B5EF4-FFF2-40B4-BE49-F238E27FC236}">
                <a16:creationId xmlns:a16="http://schemas.microsoft.com/office/drawing/2014/main" id="{9B2DF9EF-6086-0092-95A7-5B3EC42E8CFC}"/>
              </a:ext>
            </a:extLst>
          </p:cNvPr>
          <p:cNvSpPr/>
          <p:nvPr/>
        </p:nvSpPr>
        <p:spPr>
          <a:xfrm>
            <a:off x="2728738" y="5218382"/>
            <a:ext cx="112722" cy="131167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None/>
            </a:pPr>
            <a:endParaRPr lang="en-US" sz="1600" err="1">
              <a:solidFill>
                <a:schemeClr val="bg1"/>
              </a:solidFill>
            </a:endParaRPr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6C1EDC5D-9F1A-C8D3-2D53-5C534BF95044}"/>
              </a:ext>
            </a:extLst>
          </p:cNvPr>
          <p:cNvCxnSpPr>
            <a:cxnSpLocks/>
            <a:stCxn id="157" idx="0"/>
          </p:cNvCxnSpPr>
          <p:nvPr/>
        </p:nvCxnSpPr>
        <p:spPr>
          <a:xfrm flipH="1" flipV="1">
            <a:off x="2764272" y="4258730"/>
            <a:ext cx="20827" cy="959652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442EABD8-3965-B533-0C87-69CCE217F689}"/>
              </a:ext>
            </a:extLst>
          </p:cNvPr>
          <p:cNvCxnSpPr>
            <a:cxnSpLocks/>
          </p:cNvCxnSpPr>
          <p:nvPr/>
        </p:nvCxnSpPr>
        <p:spPr>
          <a:xfrm flipH="1" flipV="1">
            <a:off x="8152727" y="2932147"/>
            <a:ext cx="20827" cy="959652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2" name="Rechteck 15">
            <a:extLst>
              <a:ext uri="{FF2B5EF4-FFF2-40B4-BE49-F238E27FC236}">
                <a16:creationId xmlns:a16="http://schemas.microsoft.com/office/drawing/2014/main" id="{C6C5EB55-FF67-BC53-2117-3ADD22577CDB}"/>
              </a:ext>
            </a:extLst>
          </p:cNvPr>
          <p:cNvSpPr/>
          <p:nvPr/>
        </p:nvSpPr>
        <p:spPr>
          <a:xfrm>
            <a:off x="8117193" y="3870865"/>
            <a:ext cx="112722" cy="131167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None/>
            </a:pPr>
            <a:endParaRPr lang="en-US" sz="160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30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53B75-DE16-37FC-0825-C960F6965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50" y="302811"/>
            <a:ext cx="10342123" cy="756833"/>
          </a:xfrm>
        </p:spPr>
        <p:txBody>
          <a:bodyPr>
            <a:normAutofit/>
          </a:bodyPr>
          <a:lstStyle/>
          <a:p>
            <a:r>
              <a:rPr lang="de-DE" sz="3600" dirty="0"/>
              <a:t>Goals for the Bus Support in SSP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393B5-0FFA-39C9-3646-BAF6A2174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650" y="1215957"/>
            <a:ext cx="11071699" cy="4960815"/>
          </a:xfrm>
        </p:spPr>
        <p:txBody>
          <a:bodyPr>
            <a:normAutofit fontScale="85000" lnSpcReduction="20000"/>
          </a:bodyPr>
          <a:lstStyle/>
          <a:p>
            <a:pPr algn="l"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Support for typical bus types, like CAN, LIN, Ethernet, </a:t>
            </a:r>
            <a:r>
              <a:rPr lang="en-US" b="0" i="0" dirty="0" err="1">
                <a:solidFill>
                  <a:srgbClr val="1F2328"/>
                </a:solidFill>
                <a:effectLst/>
                <a:latin typeface="-apple-system"/>
              </a:rPr>
              <a:t>FlexRay</a:t>
            </a: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.</a:t>
            </a:r>
          </a:p>
          <a:p>
            <a:pPr lvl="1" algn="l"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-apple-system"/>
              </a:rPr>
              <a:t>It is not necessary to describe the details of the bus. Mainly the interconnection of components in one or more communication clusters (buses) has to be described in SSP.</a:t>
            </a:r>
          </a:p>
          <a:p>
            <a:pPr lvl="1" algn="l">
              <a:buFont typeface="Wingdings" panose="05000000000000000000" pitchFamily="2" charset="2"/>
              <a:buChar char="§"/>
            </a:pPr>
            <a:endParaRPr lang="en-US" b="0" i="0" dirty="0">
              <a:solidFill>
                <a:srgbClr val="1F2328"/>
              </a:solidFill>
              <a:effectLst/>
              <a:latin typeface="-apple-system"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Support for different types of components accessing the bus.</a:t>
            </a:r>
          </a:p>
          <a:p>
            <a:pPr lvl="1" algn="l"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-apple-system"/>
              </a:rPr>
              <a:t>FMUs with </a:t>
            </a:r>
            <a:r>
              <a:rPr lang="en-US" b="0" i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-apple-system"/>
              </a:rPr>
              <a:t>fmi</a:t>
            </a:r>
            <a:r>
              <a:rPr lang="en-US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-apple-system"/>
              </a:rPr>
              <a:t>-ls-bus</a:t>
            </a:r>
          </a:p>
          <a:p>
            <a:pPr lvl="1" algn="l"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-apple-system"/>
              </a:rPr>
              <a:t>Other vendor-specific formats (having special </a:t>
            </a:r>
            <a:r>
              <a:rPr lang="en-US" b="0" i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-apple-system"/>
              </a:rPr>
              <a:t>CommunicationConnectors</a:t>
            </a:r>
            <a:r>
              <a:rPr lang="en-US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-apple-system"/>
              </a:rPr>
              <a:t> for accessing a bus, i.e. not based on </a:t>
            </a:r>
            <a:r>
              <a:rPr lang="en-US" b="0" i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-apple-system"/>
              </a:rPr>
              <a:t>fmi</a:t>
            </a:r>
            <a:r>
              <a:rPr lang="en-US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-apple-system"/>
              </a:rPr>
              <a:t>-ls-bus).</a:t>
            </a:r>
          </a:p>
          <a:p>
            <a:pPr lvl="1" algn="l">
              <a:buFont typeface="Wingdings" panose="05000000000000000000" pitchFamily="2" charset="2"/>
              <a:buChar char="§"/>
            </a:pPr>
            <a:endParaRPr lang="en-US" b="0" i="0" dirty="0">
              <a:solidFill>
                <a:srgbClr val="1F2328"/>
              </a:solidFill>
              <a:effectLst/>
              <a:latin typeface="-apple-system"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Hierarchical systems with network communication.</a:t>
            </a:r>
          </a:p>
          <a:p>
            <a:pPr lvl="1" algn="l"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-apple-system"/>
              </a:rPr>
              <a:t>Use Case 1: Nested SSP subsystem with local </a:t>
            </a:r>
            <a:r>
              <a:rPr lang="en-US" b="0" i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-apple-system"/>
              </a:rPr>
              <a:t>CommunicationCluster</a:t>
            </a:r>
            <a:r>
              <a:rPr lang="en-US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-apple-system"/>
              </a:rPr>
              <a:t>.</a:t>
            </a:r>
          </a:p>
          <a:p>
            <a:pPr lvl="1" algn="l"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-apple-system"/>
              </a:rPr>
              <a:t>Use Case 2: Common </a:t>
            </a:r>
            <a:r>
              <a:rPr lang="en-US" b="0" i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-apple-system"/>
              </a:rPr>
              <a:t>CommunicationCluster</a:t>
            </a:r>
            <a:r>
              <a:rPr lang="en-US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-apple-system"/>
              </a:rPr>
              <a:t> accessed from multiple system levels, i.e. from components in the top-level system and also from components in inner subsystems.</a:t>
            </a:r>
          </a:p>
          <a:p>
            <a:pPr lvl="1" algn="l">
              <a:buFont typeface="Wingdings" panose="05000000000000000000" pitchFamily="2" charset="2"/>
              <a:buChar char="§"/>
            </a:pPr>
            <a:endParaRPr lang="en-US" b="0" i="0" dirty="0">
              <a:solidFill>
                <a:srgbClr val="1F2328"/>
              </a:solidFill>
              <a:effectLst/>
              <a:latin typeface="-apple-system"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Some basic validations of the network structure should be possible.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-apple-system"/>
              </a:rPr>
              <a:t>F</a:t>
            </a:r>
            <a:r>
              <a:rPr lang="en-US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-apple-system"/>
              </a:rPr>
              <a:t>or example, "Same bus type and baud rate for all components in a cluster".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6552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1BD47-26DD-97CE-A25F-9CD6FFE97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891" y="439651"/>
            <a:ext cx="8081138" cy="844382"/>
          </a:xfrm>
        </p:spPr>
        <p:txBody>
          <a:bodyPr>
            <a:normAutofit/>
          </a:bodyPr>
          <a:lstStyle/>
          <a:p>
            <a:r>
              <a:rPr lang="de-DE" sz="3600" dirty="0"/>
              <a:t>Terminology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9A0C6C3-E8B9-1E0F-99F6-9D94C954266C}"/>
              </a:ext>
            </a:extLst>
          </p:cNvPr>
          <p:cNvGrpSpPr>
            <a:grpSpLocks noChangeAspect="1"/>
          </p:cNvGrpSpPr>
          <p:nvPr/>
        </p:nvGrpSpPr>
        <p:grpSpPr>
          <a:xfrm>
            <a:off x="250115" y="2420864"/>
            <a:ext cx="6590685" cy="2839647"/>
            <a:chOff x="4113300" y="2981133"/>
            <a:chExt cx="3295139" cy="1419739"/>
          </a:xfrm>
        </p:grpSpPr>
        <p:sp>
          <p:nvSpPr>
            <p:cNvPr id="12" name="Ellipse 23">
              <a:extLst>
                <a:ext uri="{FF2B5EF4-FFF2-40B4-BE49-F238E27FC236}">
                  <a16:creationId xmlns:a16="http://schemas.microsoft.com/office/drawing/2014/main" id="{E1DB76C4-88C5-D059-AE36-5D77B9C6967D}"/>
                </a:ext>
              </a:extLst>
            </p:cNvPr>
            <p:cNvSpPr/>
            <p:nvPr/>
          </p:nvSpPr>
          <p:spPr>
            <a:xfrm>
              <a:off x="4113300" y="3509344"/>
              <a:ext cx="3295139" cy="72008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E20000">
                  <a:alpha val="23922"/>
                </a:srgb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spcBef>
                  <a:spcPts val="600"/>
                </a:spcBef>
                <a:buClr>
                  <a:schemeClr val="accent3"/>
                </a:buClr>
                <a:buFont typeface="Wingdings" panose="05000000000000000000" pitchFamily="2" charset="2"/>
                <a:buNone/>
              </a:pPr>
              <a:endParaRPr lang="en-US" err="1">
                <a:solidFill>
                  <a:schemeClr val="bg1"/>
                </a:solidFill>
              </a:endParaRPr>
            </a:p>
          </p:txBody>
        </p:sp>
        <p:sp>
          <p:nvSpPr>
            <p:cNvPr id="4" name="Rechteck 7">
              <a:extLst>
                <a:ext uri="{FF2B5EF4-FFF2-40B4-BE49-F238E27FC236}">
                  <a16:creationId xmlns:a16="http://schemas.microsoft.com/office/drawing/2014/main" id="{E3CD0EBC-499D-2BC4-8FBB-3D509D95F658}"/>
                </a:ext>
              </a:extLst>
            </p:cNvPr>
            <p:cNvSpPr/>
            <p:nvPr/>
          </p:nvSpPr>
          <p:spPr>
            <a:xfrm>
              <a:off x="4336616" y="2981133"/>
              <a:ext cx="989201" cy="68218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spcBef>
                  <a:spcPts val="600"/>
                </a:spcBef>
                <a:buClr>
                  <a:schemeClr val="accent3"/>
                </a:buClr>
                <a:buFont typeface="Wingdings" panose="05000000000000000000" pitchFamily="2" charset="2"/>
                <a:buNone/>
              </a:pPr>
              <a:endParaRPr lang="en-US" err="1">
                <a:solidFill>
                  <a:schemeClr val="bg1"/>
                </a:solidFill>
              </a:endParaRPr>
            </a:p>
          </p:txBody>
        </p:sp>
        <p:sp>
          <p:nvSpPr>
            <p:cNvPr id="5" name="Rechteck 8">
              <a:extLst>
                <a:ext uri="{FF2B5EF4-FFF2-40B4-BE49-F238E27FC236}">
                  <a16:creationId xmlns:a16="http://schemas.microsoft.com/office/drawing/2014/main" id="{0B0030EC-342A-F268-EE8F-E6E821312D12}"/>
                </a:ext>
              </a:extLst>
            </p:cNvPr>
            <p:cNvSpPr/>
            <p:nvPr/>
          </p:nvSpPr>
          <p:spPr>
            <a:xfrm>
              <a:off x="6214293" y="2986470"/>
              <a:ext cx="989201" cy="68218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spcBef>
                  <a:spcPts val="600"/>
                </a:spcBef>
                <a:buClr>
                  <a:schemeClr val="accent3"/>
                </a:buClr>
                <a:buFont typeface="Wingdings" panose="05000000000000000000" pitchFamily="2" charset="2"/>
                <a:buNone/>
              </a:pPr>
              <a:endParaRPr lang="en-US" err="1">
                <a:solidFill>
                  <a:schemeClr val="bg1"/>
                </a:solidFill>
              </a:endParaRPr>
            </a:p>
          </p:txBody>
        </p:sp>
        <p:sp>
          <p:nvSpPr>
            <p:cNvPr id="6" name="Textfeld 38">
              <a:extLst>
                <a:ext uri="{FF2B5EF4-FFF2-40B4-BE49-F238E27FC236}">
                  <a16:creationId xmlns:a16="http://schemas.microsoft.com/office/drawing/2014/main" id="{7E9E0B3F-F734-4798-BC33-6D668083C689}"/>
                </a:ext>
              </a:extLst>
            </p:cNvPr>
            <p:cNvSpPr txBox="1"/>
            <p:nvPr/>
          </p:nvSpPr>
          <p:spPr>
            <a:xfrm>
              <a:off x="6197507" y="3349111"/>
              <a:ext cx="1022773" cy="323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spcBef>
                  <a:spcPts val="600"/>
                </a:spcBef>
                <a:buClr>
                  <a:schemeClr val="accent3"/>
                </a:buClr>
                <a:defRPr sz="12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pPr algn="ctr"/>
              <a:r>
                <a:rPr lang="en-US" sz="1800" dirty="0"/>
                <a:t>Communication</a:t>
              </a:r>
              <a:br>
                <a:rPr lang="en-US" sz="1800" dirty="0"/>
              </a:br>
              <a:r>
                <a:rPr lang="en-US" sz="1800" dirty="0"/>
                <a:t>Connector</a:t>
              </a:r>
            </a:p>
          </p:txBody>
        </p:sp>
        <p:sp>
          <p:nvSpPr>
            <p:cNvPr id="7" name="Textfeld 38">
              <a:extLst>
                <a:ext uri="{FF2B5EF4-FFF2-40B4-BE49-F238E27FC236}">
                  <a16:creationId xmlns:a16="http://schemas.microsoft.com/office/drawing/2014/main" id="{BF866928-BD36-B6EE-FFB8-41787DA8F6C9}"/>
                </a:ext>
              </a:extLst>
            </p:cNvPr>
            <p:cNvSpPr txBox="1"/>
            <p:nvPr/>
          </p:nvSpPr>
          <p:spPr>
            <a:xfrm>
              <a:off x="4319830" y="3337899"/>
              <a:ext cx="1022773" cy="323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spcBef>
                  <a:spcPts val="600"/>
                </a:spcBef>
                <a:buClr>
                  <a:schemeClr val="accent3"/>
                </a:buClr>
                <a:defRPr sz="12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pPr algn="ctr"/>
              <a:r>
                <a:rPr lang="en-US" sz="1800" dirty="0"/>
                <a:t>Communication</a:t>
              </a:r>
              <a:br>
                <a:rPr lang="en-US" sz="1800" dirty="0"/>
              </a:br>
              <a:r>
                <a:rPr lang="en-US" sz="1800" dirty="0"/>
                <a:t>Connector</a:t>
              </a:r>
            </a:p>
          </p:txBody>
        </p:sp>
        <p:cxnSp>
          <p:nvCxnSpPr>
            <p:cNvPr id="8" name="Gerader Verbinder 13">
              <a:extLst>
                <a:ext uri="{FF2B5EF4-FFF2-40B4-BE49-F238E27FC236}">
                  <a16:creationId xmlns:a16="http://schemas.microsoft.com/office/drawing/2014/main" id="{2FF955BA-E27D-74BE-D404-2F5E0954FEE0}"/>
                </a:ext>
              </a:extLst>
            </p:cNvPr>
            <p:cNvCxnSpPr>
              <a:cxnSpLocks/>
            </p:cNvCxnSpPr>
            <p:nvPr/>
          </p:nvCxnSpPr>
          <p:spPr>
            <a:xfrm>
              <a:off x="4570454" y="3995251"/>
              <a:ext cx="2393772" cy="0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feld 38">
              <a:extLst>
                <a:ext uri="{FF2B5EF4-FFF2-40B4-BE49-F238E27FC236}">
                  <a16:creationId xmlns:a16="http://schemas.microsoft.com/office/drawing/2014/main" id="{C606FDFC-8B67-6772-CCE6-15B9FF94E72A}"/>
                </a:ext>
              </a:extLst>
            </p:cNvPr>
            <p:cNvSpPr txBox="1"/>
            <p:nvPr/>
          </p:nvSpPr>
          <p:spPr>
            <a:xfrm>
              <a:off x="4830627" y="3805219"/>
              <a:ext cx="1860484" cy="18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spcBef>
                  <a:spcPts val="600"/>
                </a:spcBef>
                <a:buClr>
                  <a:schemeClr val="accent3"/>
                </a:buClr>
                <a:defRPr sz="12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pPr algn="ctr"/>
              <a:r>
                <a:rPr lang="en-US" sz="1800" noProof="1"/>
                <a:t>CommunicationChannel</a:t>
              </a:r>
            </a:p>
          </p:txBody>
        </p:sp>
        <p:cxnSp>
          <p:nvCxnSpPr>
            <p:cNvPr id="10" name="Gerader Verbinder 16">
              <a:extLst>
                <a:ext uri="{FF2B5EF4-FFF2-40B4-BE49-F238E27FC236}">
                  <a16:creationId xmlns:a16="http://schemas.microsoft.com/office/drawing/2014/main" id="{94C1B271-D30E-182C-12DE-F884B89A1ED3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 flipH="1">
              <a:off x="6708893" y="3668653"/>
              <a:ext cx="1" cy="326598"/>
            </a:xfrm>
            <a:prstGeom prst="line">
              <a:avLst/>
            </a:prstGeom>
            <a:ln w="38100">
              <a:solidFill>
                <a:srgbClr val="C0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22">
              <a:extLst>
                <a:ext uri="{FF2B5EF4-FFF2-40B4-BE49-F238E27FC236}">
                  <a16:creationId xmlns:a16="http://schemas.microsoft.com/office/drawing/2014/main" id="{261CFE12-1A60-C12A-BF47-B4BF50E380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24563" y="3672257"/>
              <a:ext cx="1" cy="326598"/>
            </a:xfrm>
            <a:prstGeom prst="line">
              <a:avLst/>
            </a:prstGeom>
            <a:ln w="38100">
              <a:solidFill>
                <a:srgbClr val="C0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38">
              <a:extLst>
                <a:ext uri="{FF2B5EF4-FFF2-40B4-BE49-F238E27FC236}">
                  <a16:creationId xmlns:a16="http://schemas.microsoft.com/office/drawing/2014/main" id="{0089AD61-5BD6-B088-8584-AC9DAE16A197}"/>
                </a:ext>
              </a:extLst>
            </p:cNvPr>
            <p:cNvSpPr txBox="1"/>
            <p:nvPr/>
          </p:nvSpPr>
          <p:spPr>
            <a:xfrm>
              <a:off x="4824563" y="4216217"/>
              <a:ext cx="1860484" cy="18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spcBef>
                  <a:spcPts val="600"/>
                </a:spcBef>
                <a:buClr>
                  <a:schemeClr val="accent3"/>
                </a:buClr>
                <a:defRPr sz="12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pPr algn="ctr"/>
              <a:r>
                <a:rPr lang="en-US" sz="1800" b="1" noProof="1">
                  <a:solidFill>
                    <a:srgbClr val="DD3321"/>
                  </a:solidFill>
                </a:rPr>
                <a:t>CommunicationCluster</a:t>
              </a:r>
            </a:p>
          </p:txBody>
        </p: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07699AE-9585-B9BF-132E-43AA3E392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7460" y="2276416"/>
            <a:ext cx="4746106" cy="3053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/>
              <a:t>The terms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i="1" dirty="0"/>
              <a:t>Communication Cluster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i="1" dirty="0"/>
              <a:t>Communication Channel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i="1" dirty="0"/>
              <a:t>Communication Connector</a:t>
            </a:r>
          </a:p>
          <a:p>
            <a:pPr marL="0" indent="0">
              <a:buNone/>
            </a:pPr>
            <a:r>
              <a:rPr lang="de-DE" sz="1800" dirty="0"/>
              <a:t>are widely used in automotive industry, for example by AUTOSAR and ASAM Fibex.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It makes sense that SSP adopts this terms.</a:t>
            </a:r>
          </a:p>
        </p:txBody>
      </p:sp>
    </p:spTree>
    <p:extLst>
      <p:ext uri="{BB962C8B-B14F-4D97-AF65-F5344CB8AC3E}">
        <p14:creationId xmlns:p14="http://schemas.microsoft.com/office/powerpoint/2010/main" val="1268650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6CC3A-D4FD-CDC4-3742-B3339A482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26" y="347662"/>
            <a:ext cx="5445868" cy="671513"/>
          </a:xfrm>
        </p:spPr>
        <p:txBody>
          <a:bodyPr>
            <a:normAutofit fontScale="90000"/>
          </a:bodyPr>
          <a:lstStyle/>
          <a:p>
            <a:r>
              <a:rPr lang="de-DE" sz="4000" dirty="0"/>
              <a:t>Possible SSP Extension</a:t>
            </a:r>
            <a:br>
              <a:rPr lang="de-DE" sz="3600" dirty="0"/>
            </a:br>
            <a:r>
              <a:rPr lang="de-DE" sz="2700" dirty="0"/>
              <a:t>(without Coupling elements)</a:t>
            </a:r>
            <a:endParaRPr lang="de-DE" sz="3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03CEC78-095D-79FC-2CCE-564D504CA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509" y="481541"/>
            <a:ext cx="8166674" cy="589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9D6AEC6-2402-9094-81C8-8CCDAF077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924" y="1902221"/>
            <a:ext cx="2605570" cy="3053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>
                <a:solidFill>
                  <a:schemeClr val="accent1"/>
                </a:solidFill>
              </a:rPr>
              <a:t>Bus description could be serialized using Terminals &amp; Icons?</a:t>
            </a:r>
          </a:p>
        </p:txBody>
      </p:sp>
    </p:spTree>
    <p:extLst>
      <p:ext uri="{BB962C8B-B14F-4D97-AF65-F5344CB8AC3E}">
        <p14:creationId xmlns:p14="http://schemas.microsoft.com/office/powerpoint/2010/main" val="3390119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DF9A5F3F-6328-9E60-CAEC-BFD6EFB97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438" y="792789"/>
            <a:ext cx="8824913" cy="571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4262AC4-23BF-1E51-DADD-0C8DB502A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26" y="347662"/>
            <a:ext cx="5445868" cy="671513"/>
          </a:xfrm>
        </p:spPr>
        <p:txBody>
          <a:bodyPr>
            <a:normAutofit fontScale="90000"/>
          </a:bodyPr>
          <a:lstStyle/>
          <a:p>
            <a:r>
              <a:rPr lang="de-DE" sz="4000" dirty="0"/>
              <a:t>Possible SSP Extension</a:t>
            </a:r>
            <a:br>
              <a:rPr lang="de-DE" sz="3600" dirty="0"/>
            </a:br>
            <a:r>
              <a:rPr lang="de-DE" sz="2700" dirty="0"/>
              <a:t>(with Coupling Elements)</a:t>
            </a:r>
            <a:endParaRPr lang="de-DE" sz="3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66A247-1E67-60FD-C9B8-F76691A18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924" y="1902221"/>
            <a:ext cx="2605570" cy="3053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>
                <a:solidFill>
                  <a:schemeClr val="accent1"/>
                </a:solidFill>
              </a:rPr>
              <a:t>Bus description could be serialized using Terminals &amp; Icons?</a:t>
            </a:r>
          </a:p>
        </p:txBody>
      </p:sp>
    </p:spTree>
    <p:extLst>
      <p:ext uri="{BB962C8B-B14F-4D97-AF65-F5344CB8AC3E}">
        <p14:creationId xmlns:p14="http://schemas.microsoft.com/office/powerpoint/2010/main" val="595337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</Words>
  <Application>Microsoft Office PowerPoint</Application>
  <PresentationFormat>Widescreen</PresentationFormat>
  <Paragraphs>92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-apple-system</vt:lpstr>
      <vt:lpstr>Aptos</vt:lpstr>
      <vt:lpstr>Aptos Display</vt:lpstr>
      <vt:lpstr>Arial</vt:lpstr>
      <vt:lpstr>Wingdings</vt:lpstr>
      <vt:lpstr>Office Theme</vt:lpstr>
      <vt:lpstr>Issue #56 Support of system models with bus communication </vt:lpstr>
      <vt:lpstr>Challenge / Vision</vt:lpstr>
      <vt:lpstr>Typical Bus Topologies</vt:lpstr>
      <vt:lpstr>Ethernet Topologies (from draft FMI LS Bus)</vt:lpstr>
      <vt:lpstr>Hierachical systems with buses</vt:lpstr>
      <vt:lpstr>Goals for the Bus Support in SSP</vt:lpstr>
      <vt:lpstr>Terminology</vt:lpstr>
      <vt:lpstr>Possible SSP Extension (without Coupling elements)</vt:lpstr>
      <vt:lpstr>Possible SSP Extension (with Coupling Elements)</vt:lpstr>
      <vt:lpstr>Backup</vt:lpstr>
      <vt:lpstr>AUTOSAR Meta Model for Communication Clusters</vt:lpstr>
      <vt:lpstr>PowerPoint Presentation</vt:lpstr>
      <vt:lpstr>FMI LS Bus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Ulrich Kiffmeier</dc:creator>
  <cp:lastModifiedBy>Ulrich Kiffmeier</cp:lastModifiedBy>
  <cp:revision>17</cp:revision>
  <dcterms:created xsi:type="dcterms:W3CDTF">2025-03-10T06:11:50Z</dcterms:created>
  <dcterms:modified xsi:type="dcterms:W3CDTF">2025-03-11T14:39:00Z</dcterms:modified>
</cp:coreProperties>
</file>